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304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300" r:id="rId23"/>
    <p:sldId id="301" r:id="rId24"/>
    <p:sldId id="302" r:id="rId25"/>
    <p:sldId id="305" r:id="rId26"/>
    <p:sldId id="303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277" r:id="rId35"/>
    <p:sldId id="278" r:id="rId36"/>
    <p:sldId id="279" r:id="rId37"/>
    <p:sldId id="281" r:id="rId38"/>
    <p:sldId id="282" r:id="rId39"/>
    <p:sldId id="288" r:id="rId40"/>
    <p:sldId id="283" r:id="rId41"/>
    <p:sldId id="286" r:id="rId42"/>
    <p:sldId id="287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313" r:id="rId53"/>
    <p:sldId id="314" r:id="rId54"/>
    <p:sldId id="29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1"/>
    <p:restoredTop sz="96197"/>
  </p:normalViewPr>
  <p:slideViewPr>
    <p:cSldViewPr snapToGrid="0" snapToObjects="1">
      <p:cViewPr>
        <p:scale>
          <a:sx n="101" d="100"/>
          <a:sy n="101" d="100"/>
        </p:scale>
        <p:origin x="7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1:13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294 278 17524,'-22'-14'173,"1"6"-167,11 15 5,-1 5-5,0 1 5,-2 3-11,4-7-67,0 3-85,4-7 46,1-1 28,3-3-1070,0 0 918,1-6 168,0-3 29,0-5 33,3-4 5,2 2 35,2-2-35,1 0 29,-2 1 22,1 1 0,-3 4-56,0-1 0,-1 4 0,0 0 5,-2 2 46,1 3 22,-1 1 475,-1 2-514,0 4-28,-5 2-1,-2 3 6,-6 4 34,0-2-45,-1 3-5,0-2 5,2-1-6,0-2 6,3 0 0,3-3-73,1 0-67,3-4 6,1 1-555,1-3 683,0-8-72,4-1 11,1-9 61,4 1 6,1-1 39,-3 2 62,0 2-34,-3 2 6,0 2-22,-1 0 5,0 3-56,0 0 0,-2 1 61,2 2-22,-3 1 297,1 2-252,-1 7-44,0 0-7,-1 6 6,-2-4-39,-1 2 0,-2-3 6,1 1-6,0-2 6,1 0-1,1-1-5,2-2-45,0 0-722,1-2 700,0-6 61,0-1-5,0-5 11,2 0 0,1-2 67,3 2-67,-1 0 6,1 1 56,-2 2 16,2 0-67,-3 2 40,-1 1-7,1 1-44,-3 3 40,1-1 934,-1 1-974,-3 2 11,-3 3-11,-5 3 6,-2 6-1,-1 0 1,0 1-6,1-2 6,1 1-1,2-2 1,0-2-6,4-1 0,1-4 0,4-1-728,-1-2 694,2-6 34,4-1-5,1-6 5,3 0-6,0-2 0,2 3 1,-1-1-1,-1 2 6,-1 1 0,-1 2 6,-2 2-6,-1 0 0,-1 3 0,-2 0-62,2 2 129,-2 4 40,0 1-40,-1 4-28,-2 1-5,-2 0-34,0 1 33,0-1 7,-1 1-40,1 1 5,-2-3-5,2 1 0,-1-2 0,2-2-45,0 1-5,1-5-40,1 2 1,1-4-645,1 1 729,0-5-1,0-3 0,5-4-27,0-5 27,7 1 12,-1-3 11,1 0-12,0-1 6,-1 1 73,1 3-78,-3 1 100,-1 1-50,-1 2 0,-2-1-11,-2 4 39,1 1 73,-4 6 179,2 1-286,-9 4-44,-2 4 61,-7 8-28,-3 4 29,-1 3-18,0 2-16,-1 0 5,2 1-39,3-5 33,2-1-27,3-4 0,1-4-1,4-3 6,-1-3-50,6-3-78,-2-2-46,3-1 96,6-10-11,2-1-40,7-11-11,2-1 12,0-2 111,1 0 0,-1 0 1,-3 2 5,0 4 0,-4 2 0,-2 3 5,-2 4 35,-2 2-40,-2 2 11,0 3 0,-2 1 73,2 2 39,-2 5 12,-4 4-12,-3 9-39,-5 3-79,-2 1 51,-5 9-50,5-10 28,-2 5-34,8-14 0,1-2 0,4-6-118,0-2-44,3-2 89,8-8-84,1-3-17,8-10 34,0 1 51,-1-1 27,5-3 62,-8 7 0,1-2 6,-10 11-1,0 2 1,-2 3 151,-1 2-68,-7 12 7,-2 1 38,-8 11 84,-1-2-94,-2 2-35,1-1-55,4-2-29,2-3 7,2-5-12,4-4-28,2-2-28,1-3-23,3-2-240,-1-1 190,2-9 6,6-2-123,3-9-130,5-2 169,2 0 167,0 0 40,-3 2 6,-1 3 44,-5 3 96,-4 7 28,0 0-6,-3 6 146,0 0-309,-6 7 91,-4 3 116,-6 9 12,-4 3-134,0 3 16,0 1-72,1-2-28,3-1 33,2-5-39,3-3 0,3-4 0,4-5-45,1-2-308,2-2 185,5-11-95,2-1-11,7-12-63,3 0 158,0-2 106,0 2 73,-3 1 0,-3 5 11,-2 2 56,-3 5 62,-3 2 12,1 5 38,-3 0-11,0 3-162,-1 6 33,-5 3-28,-3 9 39,-6 2 29,0 3 10,-2-1-21,3-1-1,-1-1-62,4-5 35,3-3-40,1-6-51,5-3-285,0-2 95,3-8-67,5-4-79,6-11-245,4-2 4,2-5 444,1 1 133,-3 2 51,-2 4 34,-5 8 95,-3 4 123,-4 6 123,-2 3-90,-1 10 40,-6 4-101,-3 10-39,-7 3 45,-2 1-17,0 1 17,0 0-68,1-3-95,2-1-67,3-6 0,1-3-336,5-3-443,1-4-1702,4 1-420,-1-1 2901,2-1 0,0-3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8.49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39 32 15782,'-9'-3'134,"1"2"-134,7 5 0,0 0-33,0 0-34,1 0-79,0-2-409,0 0 331,2-6-118,0-1 163,2-4 112,-2 3 67,-1-1 6,0 1 89,-1 1 84,0 2 34,0 1-157,-2 2-56,-1 0-73,-1 0 67,-2 1-223,0 6 111,1-1 40,2 4-135,1-3-201,2-2-197,0-1 158,0-2 251,1-1-129,3-1 297,-1-1 34,2-2 73,-4 0 22,0-1 108,-1 1-203,0 2-511,-2 0 511,-3 3 0,2-2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9.51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10 18 17798,'-5'16'-493,"0"-3"275,5-12 117,0-1 28,3 0-11,-1-1-17,2-3 62,-1-1-50,0-2-46,-1 0-100,-1 0 89,0 1 146,-1 1 0,0 2 17,0 1-78,0 2-12,-2 0 67,-1 4 6,-1-1-50,1 4-45,0-2-595,2 1-850,0-1-1182,1 1 2722,0-2 0,0-1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0.64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 17 16510,'-5'-8'39,"1"1"-22,4 6 11,0 0 6,-3 1-34,2 2 0,-3 0-6,4 1 6,-1-1 0,1 1-34,0-2-117,0 0 146,2-1-96,-1 0-90,1-1 96,-1 0-3249,0 0 3344,-1 5 0,0-3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2.52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 1 11844,'-9'9'1244,"1"-1"-847,6-6-167,1 0-152,0 1 29,1-1-107,0 0-51,0 0-49,0-1-701,0 1 734,3-2 67,-2 0 44,2-1-38,-2-2 39,-1-1 11,0 0 0,0 0 67,0 1 191,0 0 38,0 2 29,0 0-381,-1 0 6,-1 2 72,1 1 6,0 2-11,1 2-34,0-1-33,0-1-6,0-2-997,0-1 185,2-5-785,-2 1 1597,2-2 0,-2 3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3.43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 1 16096,'-9'3'61,"2"1"-61,6 1-95,0-1-432,1-1-1187,0-1 1714,0 1 0,0-3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4.4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 0 14751,'1'17'560,"-1"-3"-465,-2-12-95,1 0 1429,0-1-1356,0-4-17,-1 3-51,-1-1-5,1 2-1557,2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5.37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32 1 15950,'-12'12'56,"2"-2"-56,6-7 0,1 0-45,1-2-1526,1 0 1,1-1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6.24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25 14740,'2'-11'145,"0"3"96,-2 6-56,0 0 510,0 2-645,-2-1-50,0 1-61,-1 0-174,1 0-1705,1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7.03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9806,'0'14'0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7.8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16325,'1'18'6,"1"-5"27,-2-11 393,0-2-353,2-2 61,-1-1-128,2-1 89,-1-1-45,-2 2 1,1 0 33,-1 1 185,0 0-359,-2 2-67,1 0-95,-1 1-414,2 0-1295,0 3-3068,0 0 2217,1-1 2812,1 1 0,0-3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1:17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162 223 12421,'37'-21'1294,"-6"2"-969,-26 11 72,-1 0-33,-2 3 23,1-2-102,-1 1-138,-1 2-75,-1 1 813,0 2-728,-4 8 45,-4 4-46,-5 10-55,-4 0-34,0 4-16,2-2-51,1-1 11,1-4-5,5-3 5,-1-3 22,5-5-33,1-3-72,2-3-180,1-1 184,0-7-111,4-5-3420,3-9 3409,6-6 10,2-1 130,2-3 50,0 2 0,-3 2 45,0 3-40,-6 5 3432,2 3-3431,-6 4-6,3 2 56,-4 3 39,1 1 0,-2 4 476,-1 0-447,-1 7 4,-1 3-49,-5 6-29,-2 3-39,-5 2-5,-2 1 33,0 1-39,0-2 11,3-1-5,0-2 0,4-4-6,1-3 0,3-3-73,1-3-101,2-2-207,1-1 118,0-5 179,3-4 17,3-8-90,7-3 45,1-3-22,3-1 44,0 0 90,-3 2 39,2-4 1,-7 10 21,2-2 85,-7 12 100,-1 0-22,-2 5 202,-1 0-381,-2 4-45,-5 4 78,-4 7-16,-6 5 5,-2 3 22,-1 2-77,1 0-12,0 0 50,3-4-50,3-4-6,4-3 6,3-6-61,3-3 22,2-3-118,1-1 95,4-9-50,3-1-61,6-11-7,4-2 96,0-1 51,1 2 5,-3 1 28,-2 4 0,-2 4 50,-4 4-50,-1 3 0,-2 2 51,-3 3 486,0-1-419,-3 11-12,-5 3 1,-4 9-23,-6 4-45,0-1 34,-1 2-34,2-4-34,2-2-5,3-5 6,3-2-6,3-6-34,3-3-78,2-3-89,0-1 38,0-4-16,0-5-62,6-8-11,3-9-50,8-2 112,2-1 83,7-9 107,-7 12-5,1-2 5,-12 17 67,-2 4-6,-3 5 96,-2 0 0,-1 2 67,-1 9-129,-6 2 28,-3 11 6,-7 1-28,-2 3 39,-1 0 17,-1-1-34,1-3 17,-1 2-134,9-10-6,1-3-118,9-8-263,1-3 286,6-9-84,2-2 22,8-8 51,1 0 33,1 1 73,-3 5-6,-3 1 6,-2 6 0,-5 2 0,0 3 0,-4 1 140,1 0-33,-3 7-1,-5 3-11,-5 9-33,-3 0-23,-1 1 28,1-1-61,2-1-6,1-4 11,2 0-11,2-4-11,-1 2-269,5-4-140,0 0-151,2-3-264,2-1-330,0 3-274,0 2-320,0 1-309,-2 3 1245,0-2 823,-2 0 118,1-6 722,2 1-347,0-5 3949,1 2-4285,1-9-68,2 2 12,1-7-39,2 1 16,0-1-72,3-4 33,1-1-39,1-2-67,1 0-62,1-2 73,11-12 61,-10 13 29,6-6 39,-12 15-12,-4 4-10,0-1-1,-2 3-50,-2 1 0,0 1 280,0 1-207,-7 6 50,-3 4 23,-7 8 11,-4 2-57,-1 5-4,-1 0-12,0 1-40,1-2 18,4-2-62,4-4-6,4-6-50,5-3-67,2-5 123,2-2 129,1-1-118,4-9 17,4 0-28,7-13-67,5 1-6,3-5 23,-1 0 44,0 2 6,0-1 0,-2 2 6,-2 4 33,2-7-56,-8 9 17,2-2 0,-8 8 45,-1 4-11,-1 1 112,-3 4 246,1 0-303,-10 11 74,0 1 66,-10 10-38,1-1-85,-2 3 17,0-3-61,-1 2-28,9-8-34,-1-1-40,11-10 46,-1 0-6,7-9-34,4-3-89,5-8-34,6-5 29,-1-1 44,3-1 84,-2 1 0,-3 3 0,-2 3 33,-5 5 29,-4 5 27,-2 4 382,-2 3-382,-2 1-83,-5 7 112,-4 4 10,-7 8 96,-2 4-16,-3 1-52,0 1-72,0-1-28,1-3-16,5-3-40,4-5-62,5-5-50,3-4 112,3-3-39,0-1-28,8-2-23,1-6-44,9-4 44,1-5 56,-2 2 29,-2 2-62,-3 2 11,-5 6-51,-1 2-16,-6 3-51,1 0 186,-1 2-7,-5 5 29,-1 3-34,-7 6 56,-1-1-51,-1 2-5,1 0-5,2-1-6,0 0-275,0 4-67,4-7-240,2 3-422,3-8-866,3 3-1357,0-2 3238,0 2 0,0-6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09.31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 26 12315,'-17'-7'1204,"3"1"-750,12 6-62,2 1-140,-2 0-129,2 1-28,-1 0-45,1 0-10,-1 0-35,1 1-5,0 0 0,0-1 0,0 0 482,0-2-482,0-5 0,0 1 5,0-5-5,0 5 90,0-1 11,0 2 67,0 1-39,0 2-118,-2 2 17,0 0-28,0 3-5,1 0-29,1-1-22,-1 0-17,1-2-55,0-1 21,2-1-67,0 0 34,3-3 28,-1 0 39,-1-3 68,-2 1 5,0 1 5,-1 2-554,0 0-621,0 7-2342,0 0 3512,0 5 0,0-4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4:52.02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67 16269,'-12'24'252,"3"-4"-151,7-12-101,1-1 50,1 0 1,0-2-1,0 1 376,7-2-415,-1-1 28,5-2-39,-2-3-89,-2-3 49,0-1 29,-1-3 11,-3 1-5,0-1-63,-3 0-55,1-5 101,-2 4 22,-1-3 0,-3 5 0,-2 2-6,0 0-33,0 3-67,-1 0-113,1 2 6,-1 1 135,-2 5 78,2 1 34,-2 7-29,3-1-5,2 1 0,0 0-73,3-3 73,1 0-84,3-2 45,3-4-6,3 0 45,4-4 0,1 0 0,-1 0-67,0 0 34,-2-1-79,1-6-84,-4 0 5,0-3-73,-4 0-133,0 2 106,-3-2 117,1 1 96,-1 0-141,-6-2 219,0 5 0,-6 0-39,4 5 33,-1 1 6,1 0 0,-1 4 28,3 1-28,-3 9 0,5-3 6,-2 5 16,6-7-16,-1 0 28,1-1-34,2-3-34,2-2 34,8-1-6,-1-2 1,4-5-29,-7-2-246,0-5-123,-3-1-297,-1-2-533,-2 0 63,-1-2 112,-1 3 900,-2 1 158,-3 3 998,-9 5-780,1 2-56,-4 5 286,5 4 124,2 5-164,2 3 7,1 8-331,3-6-84,2 3-34,5-12-22,4-2 17,3-4 39,4-1 0,0-4-140,-2-1 95,-1-5-28,-5 0-100,-3 2-846,-5 1 1019,-9 4 0,5 1 0,-4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43.21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110 6885 20470,'-29'-47'633,"4"5"-415,20 24-67,-1-4-33,0-2 50,1-4-17,-1 0-39,3-3 1,-2-3 10,2-1-3381,0-5 3477,-3-25-161,4 12 1,2-5-37,-3-5 1,1-2-4,2-2 1,0 2 0,2 9 0,1 2-9,3-28-333,5-3 356,3-3-23,0-1-5,3 0 27,-3 23 1,1-2-31,-3 17 0,2 0 2,3-17 1,1 0 27,11-27-33,-14 47 0,0 1 0,2-2 0,0-1 0,1 1 0,0-2 0,1 1 0,3-4 3,11-24 0,1-2-3,-7 17 0,0 1 3,11-20 0,0 1-1,-11 23 1,-1 4-3,1-2 0,1 1-6,-2 1 1,1 0 5,-1 1 0,1-1 0,-1 2 0,1-3 3,13-24 0,1-1-1,-9 16 1,0 0-3,12-21 0,0 1 0,-11 22 0,-1 3 3,2-1 0,1 0-3,0 3 0,2-2 22,16-21 1,1 0-18,-13 21 1,0 0-401,13-16 1,0 2 397,-17 23 0,-2 4-3,2 0 0,-1 0-28,0 1 0,-1 1 28,1 1 0,-1 0-339,0 0 1,-1-1 338,2 1 0,0 0 15,-1-1 0,0 0-18,2 0 1,0 1-15,-1 0 0,3 0 11,15-16 1,2 1 5,-13 15 0,0 0 0,13-11 0,0 1 0,-17 17 0,0 2 2,1 0 1,1-1-3,-1 2 0,3-2-6,20-14 1,2 0 8,-16 11 0,1 1-3,15-11 0,-1 1 0,-19 16 0,-2 1 0,-1 1 0,0 1-6,38-26 6,-4 6 0,-4 3 0,-3 5-28,-2 3 726,-1 4-698,-2 1-3,-17 10 1,0 1 2,24-11-12,20-6 7,-31 13-29,-4 5 34,-2 1 0,23-5 6,-16 5 2839,17-4-2845,-22 5 0,0 1-5,1-1 5,-4 0 0,-1 2 0,-7-1 1170,-3 4-1176,-7 1 480,-4 4-513,3-1 34,-6 4-1,6-3 0,-7 2 6,1-1 0,0 0-11,12 1-34,-10 1 45,10 2 0,-12 0-11,1 2 6,3 0-51,2 0 56,3-1 0,0-1-23,-3 0 23,-7 1 6,-7 0 11,-6 2-17,-7 0-6,-3 0 6,-3 0-34,-1 0 34,3 0 0,-1 0 0,1 0 34,-1 0-34,1 0-11,-3 0 11,3 0 0,-1 0 0,1 0 0,1 0-6,1 0 6,1 0-11,-1 0 11,0 0-95,-4 0-1127,1 0-1331,-2-2-3833,-7-2 6386,-5-2 0,3 3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43.8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0 22015,'56'45'113,"-7"-6"-107,-25-23 27,-1-1-27,-1 1-4056,16 12 4179,-16-12 1061,11 13-451,-24-14-308,-3 0-145,-5 2-79,-4 0 17,-6 4 3364,-5 2-3498,-8 5-12,-2-1-67,-11 15-11,11-12-5,-6 6-236,14-16-3350,-5-6 3591,2-6 0,3-3 0,5-5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46.91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6354 20761,'29'33'358,"-1"-4"-5799,-3-13 5648,5-2 1420,4 2-1268,29 5-174,-9-4 16,15-2 1,4-2 504,10-1-653,-14-4 1,0-1-4,12-5 0,5 3 51,2-5-50,2 1-1,1-1 34,-2 0-50,2 0 16,-4 0 0,4 0 1,-1-1 16,3-5-5,2-4-62,0-5 95,1-3-95,0-2 33,-2 1 35,2-2 16,-27 6 0,3 1-51,-17 2 1,1 0 1130,18-4 1,1 0-1140,-19 4 0,-3-1-25,3 0 0,1-1 0,0 0 0,0-1 17,0 0 0,0 0-17,-2 0 0,1-1 5,21-9 1,0-1-3,-20 8 0,0-3 36,36-16 0,-2-1-34,-40 16 1,-2 0 27,15-8 1,-3 0-34,16-12-203,-3 0 209,-2-5 33,0-1-39,0-6 6,4-2 58,-37 26 1,2-1 2,3-1 0,2 0-45,3-2 1,2-1-23,4 0 0,1-1 2,3-2 1,4-1 12,-1 2 0,6-3 0,-3 1-369,12-7 1,1-1 356,-10 7 1,4-2 0,-5 3-4,7-5 0,-4 1-3,-1-1 0,0 0 3,-2 1 0,0-2 3,-3 0 0,-2-1 2,-1 1 1,-1-1 19,-2-1 0,-1 0-22,-4 2 0,1-4 0,16-18 0,-1-2-1,-19 16 1,0 0 14,12-17 0,-3 1-1,-17 19 1,-4 0-14,-1-1 0,0-1-6,1-1 0,0 0 6,-2-2 0,0-1-239,1-1 0,-1 0 236,0 0 0,-1-1-3,0-1 0,0 0 0,-2 1 1,0 0 2,-2 2 0,2-4 0,9-22 0,-1-1 0,-11 20 0,0 1 0,9-21 0,-1 2 0,-12 23 0,-2 3-3,0 0 0,0-1 3,0 3 0,-1-3 3,8-19 0,0-1-1,-9 20 1,0 1 0,6-16 0,-1 2-3,7-18 0,-1 4-6,0 5 6,-2 2-11,2 1 293,-8 23 1,1 1-289,14-27 3,-14 30 0,0 1 3,8-12-5,-6 3 10,-1 4-5,-4 1 0,-3 1 0,2 0 219,-3-2-224,2 2 997,0 0-1110,9-16 85,-9 18 33,6-9 0,-13 26 636,-1 6-636,-4 6 327,-1 6-394,-3 3 0,1 1 61,-3 4 1,2-2-1,-1 0 0,0 1 1,0-3-29,1-1-16,1 1 33,3-9 11,1 7-27,-2-4 33,-2 7 0,-3 3-6,-1 2 6,0 2-78,-1 1 27,2 0 46,-3-1 5,4 0-11,0-2 11,2 2 0,3-2 0,1-2 0,2 0 0,1-2-6,-2 0 6,1-1 0,-2 2 6,2 0-1,0 0-5,2-2 0,3 0 0,1-1 0,2-2 6,7-2-6,-7 3 0,5 0 5,-12 4-5,2-2 0,-1 1 0,2-2 0,-1 3 0,1-3 0,0 2 0,5-3 0,-5 3 0,3-1-11,-8 4 11,0 0 0,-3 3 6,1-2 5,-3 1-11,2-1 0,-2 1-45,1-1 45,-3 3-5,0-1 5,-2 1-6,0 0 6,1 0-6,0-2-218,0 2-78,-1-1-96,0-1-1562,-2-1-735,0-2 2695,0-2 0,0 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47.34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0 19725,'35'16'1652,"-3"-2"-1002,5 11-572,-14-8 24,14 11-13,-21-9 40,-3 1 420,-6 33-415,-4-18 1,-22 40-130,2-39-5,-12 11-224,8-19-706,3-3-868,3 0 1798,-2 1 0,9-11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50.89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5042 22498,'6'-50'162,"2"4"-5783,3 18 5671,3-2-16,0-4 1431,7-17-1432,-5 6 861,5-11-822,10-28-72,0 10 6,8-16-6,-9 23 34,-5 23 50,-1-3 3364,1 2-3336,12-29-112,-6 17 33,13-24-33,-9 19 34,2-3-1,3-3-33,1 0 34,3-2-34,-2 0 0,2 0 5,-14 20 1,2 0 45,18-27-49,-19 25 1,1 2-3,16-19 11,-2-3-391,5 2 386,-1-1-12,3 1 6,-15 23 0,0-1 6,19-25-6,-20 28 0,-2 1 33,14-15-33,-2 2 0,-1 0 6,4-3 0,2 0-1,-12 14 1,2-1-1,24-25 15,-21 25 0,-1 1-20,18-18-40,1 2 40,-3-1 8,-16 18 1,1-2-6,-11 11 0,1 0-161,10-12 1,0-1 163,22-22-6,2-2-3,-33 36 0,0 0 3,1 0 0,0 1-3,1-1 1,0 0-1451,-1 0 0,1 1 1450,0 1 1,2-1-182,13-14 0,1 0 184,-12 14 0,-1 0-3,12-10 1,-2 1-4,18-10 0,-1 2 6,0 6 0,0 1 0,3 2 6,-1-1-6,3 1-9,-19 12 1,1 1-25,30-16 33,-30 17 0,0 2 5,21-7-5,-2 3 11,-2 4-2075,-1 3 2064,1 2 5,3 2 153,2 0-150,-21 7 1,2-1-9,29-7 14,-30 8 0,-1 0-14,19-1-5,-3 0 5,-5 2 0,-4-1 0,-8 1 5,-6 2 2135,-8 2-2128,-5 1 374,-5 2-391,4-2 3391,-8 2-3386,5-1 0,-10 3-5,1 1 5,0 1-6,12 1 6,-10 1-6,6 0 6,-15 0 34,-1-2-34,-2 2 0,-2-1-28,0 1 22,4 0 1,-3 0 5,4 0 0,-4 0 5,-3 0-5,-1 0 0,-4 0-11,1 0 11,1 0 6,-1 0-6,3 0 0,-2 1 0,2-1 0,-2 3 0,3-1 0,-1 0 0,2 0 0,-1 0 0,0 1-6,1 0 1,-1 0-7,0-1-27,4 1 39,-5-1 6,3-1-1,-6 1 1,-2-2 5,-1 0-2095,-1 0 763,2 0-752,-2 0-1181,4 0-3899,-2 0 7153,0-3 0,-1 2 0,-2-1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51.2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96 0 21651,'28'8'146,"0"1"-140,-8 8 38,8 7 80,-11-4 173,2 3 246,-14-1-403,-2-5-61,-4 2-46,-7-5-33,-4-1-179,-9-1-678,-3 1-1053,-3 1-1955,-9 7-2968,-1 3 6833,-3 6 0,18-13 0,6-4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5:54.79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4138 20543,'38'-18'235,"-1"1"-196,-7 5-39,4-2 0,1 1 45,2-2 5,2 1 34,0-3 0,2 1-28,1-1 39,2 1 12,24-8-51,-15 5-28,-5 2 0,0 0 33,10-5 46,20-6 22,-25 8 11,3 0-23,-2-1-50,3 0-10,-2-1-1,29-11-22,-19 8-29,18-8 1,-26 11 61,1 0 51,-2 0-29,2 2-10,0-2-12,-2 1-17,3-3 1,29-16-46,-20 8 12,-23 10 0,0 0-17,17-9 6,-1 0 33,0 0-34,26-16 1,-20 12 28,20-13-34,-26 16 11,-2-2-6,4 1-5,-1-2 6,4-1 0,1-3-6,5-1 2,-18 11 1,1 0 3,32-16-4,-28 15 1,-2 1 3,22-12 0,-4 1 5,-5 0-11,-4 2 5,-5 1 7,21-16 38,-22 12-44,16-13-1,-27 15 1,-1-1-1,-1-4 7,0-3-7,0 0 29,0-3-34,-2 1 0,0 1 28,-1 1-28,16-18 0,-15 17 0,11-15 5,-20 20-5,-3 3 6,-1 1-6,9-13 6,-10 14-6,5-11 0,-11 17 0,-1-2 0,1 1 0,1-3 0,2 2 5,1-3 1,0 2 5,8-15 34,-10 14-45,5-9 0,-12 14 5,-3 2 1,0 0-6,-1 1 0,-1 0 0,0-1-34,0 3 29,6-10 10,-5 9 1,6-6-6,-7 10 0,2-2-6,0-3-3391,2-3 3397,-1-1 0,8-13 0,-7 15-6,2-9 6,-7 17 0,-3 2 0,2-2 3392,-1 1-3397,2-3 5,2-1 0,1-1-6,9-12 6,-9 10 0,6-8 0,-12 17 0,-2-1 0,0 4-6,-2-1 1,2 3-23,-1 0 28,1 1 5,3-5 1,-3 4 0,3-4-6,-6 7 0,1 0 11,-2 2-11,0 1 0,0 0 5,0 2-5,-4 1 0,2 1 0,-1 1-5,1 0 5,-1-1 5,1 1 1,-3 2 0,3-2-12,-1 0 0,1-2 6,-2-1 0,2 1 0,0-3 6,1 3 0,2-2-6,-1-1 0,1 0 0,1-3-28,1 0 28,2-1 11,1-4-6,-5 7 46,0-1-51,-4 9 375,-2-1-341,-9 5-34,0 2 5,-10 3-5,0 3 0,-5 1 0,1 2 0,-4 3-5,-19 14 5,16-10 0,-20 17-12,31-22-38,-2 4 50,12-11-50,1-3-1,5-1 1,0-4 5,3 2-689,0-2 723,6-3-62,2-3-78,6-4 50,3-2 34,-1-3 17,1 1 44,-1 1 1,-2 1-1,0 1 6,-3 2-28,0-1 28,-1 3 0,0-3 0,2 2 6,-1 0-6,1 2 0,4-3 5,-7 6 1,6-4 44,-10 6-44,2-1 27,-2 1-27,2-2-6,-1 2-6,3-1 40,-4 1 44,4 0 6,-6 0-28,2 0-22,-3 0-28,1 0-1,-2 0 1,4 0 39,-2 0-40,5 0 46,-3 0 72,2 0 62,1 1-1,-1 6-16,2 5 17,-3 5 0,2 3 89,-1 9-195,-1-5-12,0 3 6,-3-8-12,0-5-5,-1-1-50,0-4 0,-1-3-6,2-3 0,-3-1-2551,1-2 1,-1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6:32.5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4821 21909,'50'-46'101,"-6"-5"-96,-26-5 46,0-9-6,3-4-5666,0-7 5672,4-6 423,4-2-413,-7 20 1,3-3 232,5-3 1,1-1-270,0-2 1,3-1-71,-2 13 0,2-2 0,1 1 64,16-23 1,1 1-7,-17 27 0,0 0 0,4-2 448,13-16 1,4-4 0,-3 7-443,1 2 1,1 1-18,-6 8 0,3-3 0,-2 4 59,9-6 1,0 3 30,2-2 1,1-1 109,0 3 0,1 1-96,1-1 0,2 1-44,-3 4 0,6-4-33,-14 15 0,5-5 1,2 0-1,-3 2-29,10-6 0,-3 2 0,5-4-456,1 0 1,4-3 0,1 0 0,-3 3 455,6-5 0,-2 4 0,-1 1 0,1 1 0,-2 0 0,1 2-128,-7 6 1,-1 1 0,4-1 125,-4 7 1,4-2 0,1 1 0,-5 4 1,2-1 0,-3 4 0,4-1 4,-5 3 0,4-1 1,-1 1-1,-3 4-2,-4 2 0,-4 4 0,8-2 8,2 1 0,9-1 0,4-1 0,-1 1 0,-7 3 12,11-4 1,-4 2-1,5 0-136,-9 2 0,6-1 1,2 0-1,-2 2 1,-8 3 116,4 1 1,-6 4 0,0 1 7,2-1 0,1 1 1,0 1-11,-1 1 1,0 0 0,5 0 6,1 1 1,6 1-1,0-1 1,-4 1-6,6 0 1,-4 0 0,4 0-3,-5 2 1,5-1-1,-1 1 1,-5 0 1,0 1 1,-4-1 0,5 2-36,3 1 0,7 1 0,1 0 1,-4 0 32,6 0 1,-3 0 0,5 1-6,-6 1 0,6-1 0,-1 2 0,-6-1 2,2 1 0,-5 0 1,0 0 1,2 0 0,-1 1 0,0 1 0,-1 0 0,0 0 0,5 1 2,-1 2 1,6 0 0,1 1 0,-6 0-3,-18-1 0,-4 0 0,1 0 0,6 2 1,0-1 0,8 2 0,4 0-1,-1 0 1,-3 1 0,-7-1-1,1 1 0,-7 0 0,-1 1 0,5 0-70,19 2 1,5 1 0,0 1 0,-7 0 69,-1 2 0,-7-1 0,1 2 2,-2 1 0,-1 0 0,0 1 0,-2-1 0,-2 2 0,0 0-2,-2 2 0,-2 0 0,0 1 14,-2-1 1,0 1 0,0 1-15,-3 0 0,0 1 0,0 1 464,-3-1 1,1 1-1,3 2-463,-3 1 1,4 3-1,0 1 1,-4-2 0,4 2 0,-3 0 0,2 2-235,-5-3 1,2 3-1,0-1 1,-6-1 234,25 14 1,-7-1-3,-4-3 0,-4-1 3,-10-5 0,-3-1-3,-7-4 0,-1 1 329,-5-3 1,3 3-327,31 21 0,3 1-1,-19-12 1,2 0 282,-6-4 1,5 3 0,-5-4-281,8 1 1,-2-3 11,2 1 0,1-1-1,0-3 1,1 0-20,1 0 1,1-1 2,0-1 0,1-1 0,0 0 0,0-1 2,-3 0 1,4 0-1,-6-3 0,3 1 0,-2-1 1,10 3 0,0 1-3,-12-5 0,2 1 0,-4-1 2,5 1 1,-3-2 0,-2 1 0,0 0-3,1 0 0,-2-1 2,0-1 1,-2-1 0,0 0 0,0 0 59,-1-2 0,-1-1-62,-1-1 0,2 0 28,22 3 0,0-1-26,-20-6 1,-1 0 0,18 1 0,-2-1 16,-26-6 1,-2-2-20,0-1 0,-1 0 0,-2-1 0,2-1 31,18 1 0,-1-1 13,-18 0 1,1 0-12,32 1 1,-2 0 6,8 2-38,-19 0 1,-1 1-3,5 2 6,16 4-1,-35-6 2466,-4-1-2471,-5-1 327,7 1-322,-17-4 1255,2 2-1249,-20-3 580,-4 0-586,-3-1 7,2 2-7,-2-2-5,-1 1 0,-2-1 0,-2 2 6,2-2-6,-3 1 33,1-1 1,-3 0-28,-1 0 27,-1 0-10,-1 3-23,0-2 0,0 2 0,0-2 16,0-1-10,0 3-6,0-1 0,0 1 6,0-1-3283,0-1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1:35.2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172 90 13373,'-42'-18'1171,"7"3"-835,30 15-17,-1 0-50,-1 0-39,1 0 168,-4 0-214,3 3-4,-1 2-1,4 5-45,2 0-39,1 1 23,1-1-51,0-2 107,0-2-73,3-2 22,7-3-123,2 1 0,5-2-34,-3 0 23,-1-4 5,-1-1 6,-3-3 0,-1-1 34,-2-4-23,-3 3-11,-1-2-17,-2 6 6,0 0 11,0 0-39,0 1 33,-1 0-50,-3 3 23,1 0-57,-4 2 96,4 0-6,-2 5 0,2 3 0,-3 4-6,4 2-50,0 3 51,2-6-107,0 1 22,0-9 40,4-1 16,0-2 0,5 0-38,-1 0 72,-1-2 0,-1-3 5,-2-2 1,-2-1-6,-1-2 0,-1 3-39,0-1 39,0 2 11,-4 3-6,-2 0-5,-4 3-61,-6 3 27,5 4 1,-3 3-29,9 3 17,2-1 40,2-1-51,1-2-79,0-1-929,0-3 352,0-3-178,2 0 179,3-2 128,2 0 0,0 0-16,0 0 325,-4 0 470,1 0 22,-4 0 1530,1 0-1642,-1-4-38,0 2-63,0-2-5,-1 2-5,-1 2-23,1 0 28,-2 0 11,2 2 50,-2 3 85,0 4 84,2 2 61,-1 2 28,2-3-179,0-5 56,0-1 224,0-4-420,2-11-174,-1 2-72,3-13-135,-1 5 40,0-2 55,-2-1 146,-1 2 140,0 1-6,0 4 6,-3 5 12,-3 4-7,-3 3 6,-2 1 34,-3 2-45,4 5 73,-3 3-34,7 4-39,1-1 0,2-1 0,2-2-5,1-1-107,0-2 0,0-4-370,10-1 157,0-2 101,9 0 106,-2 0 79,-2 0 39,-2-2-11,-3 0 11,-1-3 0,-4-1 5,-2 0 74,-2-7-74,-1 5 7,0-7-1,0 8 146,-4-2 39,-1 5-6,-5 1 23,0 2 78,-5 2-235,7 6-5,-4 3-1,6 6-44,2 2 44,1-1-33,2 1-17,1-4 123,0 1-123,2-7-5,4-2-40,4-4-56,3-2 51,1-2 38,0-3-60,-2-2 72,0-5 5,-4 1 68,-2-5-67,-4 4 44,0-5-50,-2 8-39,0 0 39,-7 4 33,0 2-33,-9 1-5,-4 5 5,4 5 39,-1 5-5,8 5 16,4 2 45,1-2 28,2 0-50,1-3 73,1-3 27,0-3-10,5-4-158,4-2-5,5-2-11,4-5-78,-1-3-74,0-5 124,-3-3 39,-3-1 11,-4 1-5,-3-1 27,-2-5-206,-5 6-62,-5-2 128,-5 7 51,-7 4 51,-1 2-51,-1 3 56,1 1-68,1 1 68,2 4 0,0 13 6,7-2 39,1 8-6,8-7-33,1 0 66,1-3-72,3-2-28,6-4-5,4-4-23,9-3 22,9-2 68,-8-5 61,2-1-11,-12-4-45,-5-1-39,-2 0-33,-3-1-1,-2-1-156,-1 1-191,0 1-34,-4 3 225,-3 3-91,-5 3 147,-2 1 72,0 2 57,-1 7 5,5 0 45,2 9 22,5-2 11,3 2 12,0-1 11,0-1 62,3-3 5,2-4-45,5-3 39,2-3-83,1-1-35,4-13-178,-5-1-236,2-12-129,-9 3-436,-2-1-101,-2 0 527,-2 0 509,-6 12 5,-2 2 51,-5 11-50,0 8 251,3 6 175,0 7-141,4 3-291,1-1-73,3 1 73,8 2 0,-3-13 0,4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6:33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95 0 22341,'-7'37'134,"4"-3"-5,15-9-28,2 0 11,0 0 291,42 39-392,-26-34-11,30 29 56,-40-43-50,-1-3-6,-6-3 34,0 1 44,-6-7 62,-1 3 123,-5-7 230,-1 2-448,0-1-45,-2 1 0,-6 2 11,-5 1 45,-4 1 67,-3 2-28,-2 0-39,-2 1 28,-1 1-78,-1-1 0,-2 2 5,0-1-11,1 0 28,2 0-28,2-2-62,3-1-207,6 0-475,3-3-3132,4 2 112,3-4 3764,0 3 0,4-5 0,-2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6:53.3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1660 22218,'31'-42'-135,"1"-6"-5671,-1-4 5683,10-10 1459,6-9-1348,13-8-94,-4 14 0,5-2 106,-10 13 0,5 1 30,-4 4 0,6-3 0,-1 4 82,22-9 0,3 3-41,-17 15 0,2 1 0,3 1-360,4-2 0,3 1 0,1 2 373,2 1 0,0 3 0,6-1 26,-6 5 1,5 0 0,1 1-1,-5 3-71,3 0 0,-3 2 1,2 1-18,-7 2 0,4 0 1,-1 1-1,-5 3-11,0 1 1,-5 3-1,1 1 17,3 0 0,0 1 0,1 1 3,1 1 1,0 1 0,0 1 1,3 0 1,1 1 0,0 1 495,-1 0 1,1 2-1,6 0-469,3 0 0,6-1 1,2 2-1,-6 0-16,8 1 1,-5 2 0,5 0-542,-5-1 0,4 1 0,0 1 0,-6 1 515,0 3 1,-5 0 0,0 3-16,1 1 1,1 1 0,-1 2 85,-3 0 1,1 1-1,4 3-64,0 3 0,6 3 1,0 1-1,-5-1-14,5 2 0,-5-1 1,4 3-201,-5-2 0,4 3 1,0 0-1,-7-1 193,0 2 0,-5-1 0,0 1 9,2 1 0,0 1 0,0 1 21,1 0 1,0 2 0,-1 0-22,2 1 0,-1 0 0,1 1 324,-1 0 0,1 1 0,6 2-327,-17-8 0,5 3 0,3 1 0,-2 0 0,-3-3-222,3 1 1,-4-2-1,0 0 1,5 1 211,-2 0 0,5 3 0,2-1 0,-3 0 0,-4-3 0,-1-3 0,-5-1 0,0-2 0,0 1 2,1 0 1,1-1 0,0 0 0,-1 0-3,2 0 0,-1-1 0,0-1 0,1 0 1,0 0 0,1 0 1,-1-1-1,1-1 2,0 0 0,1 0 0,0-1 0,0-1 4,1 1 0,0-1 0,0 0 0,1-1 227,0 0 1,-2-2 0,3 1 0,5 0-234,5 1 0,5 0 0,3 1 0,-1-1 1,-5 0-195,2-1 0,-6-2 1,1 1-1,5 0 211,-2 1 0,5-1 0,1 1 0,-2 0 0,-6-2 5,-4-1 1,-5 0 0,-1-2 0,0 1-10,2-1 0,-1 0 0,0 0 0,1-1-6,0 0 0,0 1 1,-1-2-1,1 0-7,0 0 1,-1-1-1,1-1 1,-1 0 0,-2-1 1,-1 1 0,2-2 0,3 1 21,1-3 1,6 1 0,1-1 0,-2-1-1,-4 0-3,-2 0 0,-4-1 0,-1 0 0,4 0 6,-3-1 0,4-1 0,1 1 0,-3-1 0,-6-1 10,14 1 0,-6-1 0,-2-2-13,-1-2 1,-1-2-1,0 0-9,-4 0 0,0-1 0,-2-3-13,-3-1 0,0-3 0,-2-1 16,-1-1 1,-1-1 0,-2 0-17,25-9 1,-4-1-3,-7 0 0,-5-1 607,-10 3 0,-5 0-610,-10 0 1,-1-2-1,16-15 0,0-4 3,-16 8 0,0-2 3,15-16 0,-2-1-1,-17 10 1,-5 1-3,-3-1 0,-2-2 3,-3 2 0,-1-3 2,7-21 1,-2 0 33,-8 17 1,-2 0-38,8-16 1,-2 1 0,-9 20 0,-1 2-3,1 0 0,1 0 0,0 0 0,1 0-3,0-1 0,2 2 3,-1-1 0,1 1-3,1 1 1,0 1-43,24-39 947,-1 7-902,-6 6-59,-18 23 0,-2 0-13,9-21-24,4-20 28,-16 29 12,0 1 23,-3 4 2047,9-12-2019,-11 21 1439,6-6-1462,-11 26 516,-1 4-488,-3 4 210,0 4-210,-3 3 0,0 2-50,-3 4-180,-1 2 230,0-1-33,0 1 33,1-2 0,0-1 11,0 1-6,0 0 1,0 1 5,0 0-50,-1 1 0,2-1-96,-2 0-33,3-3 118,-2 0 39,4-2 11,0-3-6,0 1-16,1-3 16,-3 0 12,2 1-6,-2 2 5,-2 1-10,2 1 5,-2 3 0,0 0 431,-1 4-409,0-2-27,-3 2-46,-4-1 46,-5 1-1,-6 0-5,-1 4 11,-13 11 0,8-1 0,-8 9 0,13-9-6,1-1 6,3-3-5,3-2 5,0 1-6,5-5 6,-1 0-67,7-2-1199,-1-2 1266,8 0-39,1-2-73,7-2 39,0-1-5,2-3 28,-1 2-34,-1-2-28,13-4 100,-13 5 7,11-5-1,-14 6 1,0-1-1,1 2 0,1-2 6,-2 3 0,-2-2 0,-1 5 0,-3-1-5,1 2-6,0 0-17,0 0 28,2 0 0,-1 0 218,3 0-134,-4 0-17,2 0-56,-4 2-5,0 1 44,1 2-44,4 5 5,-1-1-11,5 4 45,-3-2 106,0 5 6,2 0 22,-1 2-78,2 4 224,5 13-241,-4-6 56,2 10-56,-5-12 0,-1-2-23,-2-3-55,-1-3 28,-2-5-34,0-5 0,-4-3-168,2-4-577,-1-1-4868,12-12 5613,-5 2 0,4-4 0,-9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1:38.4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48 110 15564,'8'-27'1909,"-2"6"-1287,-14 21-449,2 0-94,-2 0-34,3 3-40,0 1 1,2 4 44,-3 2-39,3 2 23,1-1-34,0 0 6,2 0-1,0-1 34,0-2-27,0-2-12,5-2-118,8-2 73,1-1 45,5-2 6,-7-5-6,0-1 78,-3-4-11,-2-7-55,-2 4-7,-3-6-5,-2 6-67,0-1-17,0 2 56,-1 2 22,-4 2-61,-9 5 62,1 1-1,-5 3-5,5 7 11,0 2 0,2 6 0,1 3 0,4 1 5,1-1-5,4 0 6,-1 2 5,5-6-11,4 0-67,4-10-118,3-3 118,3-1-6,-3-7 34,0-1 39,0-18-67,-6 6-51,0-7-27,-7 5 55,0 3-28,-1 1 118,0 5 51,-5 5-51,-2 4 0,-6 3-34,-6 8 34,5 5 0,-2 9 51,6 3-12,4 2 17,2-1 11,3-2 39,1-4-27,0-5-23,1-5-23,5-4-27,2-3 0,6-4-6,1-6-107,1-7 46,-3-5-51,0-3-12,-4 0 57,-3 1-123,-2-5 190,-3 10 11,-1-1 17,-1 12-28,-4 4 0,-1 0-28,-4 2 17,2 7 0,-2 12 11,3 0-6,1 9-67,4-10 73,2-1 0,0-4 6,3-5 27,3-4-27,5-2 50,1-2-50,0 0-6,-1-6-90,1-13-89,-5-1 84,-2-8-45,-3 12-208,-2 4-128,-4 6-487,-2 4-1053,-4 5 2016,-6 19 0,8-13 0,-2 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1:41.0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119 104 14617,'-22'-11'341,"4"2"-302,13 9 29,-1 0 38,0 3 34,1 0 118,-1 9-191,3-7-61,1 6 0,2-10-1,0 2-5,2-3 11,0 1-11,3-1 6,0 0-6,0 0-6,3 0 6,-3-3 6,4-7 28,-6-1-18,0-15-10,-3 11 50,0-8-56,0 11 0,-1 3-84,-2 1-62,-2 5-33,-1 0 89,-2 3 51,-1 1 95,-6 15 5,3-3 46,-3 13 28,7-8-57,2-2-27,3-2-46,2-3-66,1-4-46,2 0 45,4-6 28,3 1 23,2-2 0,0 0-39,-2 0 27,-1 0 18,-4 0 5,2 0-96,-3-5-60,1-3-119,-2-6-100,0 0 213,-1 0 162,-1 4 0,0 3 184,0 4-133,0 2-6,-2 9 50,0 0 67,-3 7-61,3-1-28,-1 0-12,3-3-16,0 0 17,0-4-57,0-1-5,2-2-5,2-2-152,1-1 45,3-1 11,-2 0 56,1-5-33,-2-1-163,2-10 51,-4 3 27,-1-4 51,0 6-106,-2 1-90,0 4 151,-2 2 152,-3 2-18,-7 6 23,-1 3 0,-3 7 331,0 21-96,7-13-45,-1 13-39,9-21-16,1-4-18,0-4-117,2-3-56,4-2 17,4-1-50,2-2 16,2-5-28,-1-6-213,0-5-262,-3-4-214,-2-1 280,-2-1 219,-4 3 218,0 3 73,-2 3 39,0 3 62,-4 5-40,-2 2-49,-13 3-12,7 1 0,-7 1-6,10 6 6,-1 2 45,2 6-45,2 1 73,1-2 5,3 6-33,1-10-45,1 2-45,4-9-11,2-1 0,3-1-34,3-1-22,-1-4 112,1-9 0,-3 0-184,-2-5-225,-4 5-17,-3-3 538,-2 7 28,-4 0-84,-11 8-56,0 7 219,-4 5 161,7 7-72,4 4-72,2 1-18,4 0-44,2-3-6,2-3-168,2-5-213,5-6-386,7-2-1569,4-3 2168,1 0 0,-8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3.10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30 7 13597,'-9'0'863,"1"0"-628,6 0-17,0 2-55,0 0 94,1 3 354,-1 4-543,1-3-68,1 2 145,0-7-83,0-1-62,3 0 50,-1 0-39,3 0 12,-2 0-12,0 0-11,-1-2 0,0 0 11,-2-2-5,2 0 5,-2 0-5,0 0 61,0 0-67,0-1 0,0 2-39,0 0-191,0 1 101,0 0 34,-3 2 95,1 0-28,-3 0 22,3 0 1,-2 1-51,2 1 11,-1 4 45,2 0 0,-1 2-95,2-2 11,-1 0-68,1-1-229,0-1 40,0-1 38,0-1 169,0-2 139,2 1-5,0-1 0,3-2-5,-3-1-90,1-2 50,-2 0 45,1 0 11,-2 0 62,0 1 72,0 0-105,0 1 83,0 1-106,0 1-17,-1 4-51,0 0 51,-1 3-67,2-1-23,0-2 29,0-1-3597,0-1 3658,3-1 0,-2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5.14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 0 17865,'-3'17'-274,"1"-3"145,5-14 95,-1 0 29,4 0 5,-2 0 0,0-1 5,0-2 1,-1-1 44,-2-1 12,-1 2-28,0-1-34,0 2-73,0 0-28,0 1-89,-2 1-1,-1 0 74,-1 0-29,-1 2-117,0 3 190,2 2-5,-1 1-46,3-3 68,1 0-117,0-2-6,0-1 106,0-1 67,2-1 6,0 0 6,1-1-6,-1-2 5,-1-1 68,-1 0-22,0 0-40,0 2-1849,0 1 858,-1 7-935,2-2 1915,2 4 0,0-5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6.1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22 9873,'15'3'2817,"-2"-1"-1344,-13-4-868,0 1 846,0-1-1138,0 1 953,0 0-1356,3 0 96,0 0 100,2 0 6,-2-3-106,-2 1 84,0 0-6,-1 0 16,0 1 57,0 1-162,-2 0-46,0 1 46,-2 0-40,0 2 39,1 1 1,1 0-29,1 1-56,0-2-3500,1 0 1787,0-1 1803,0 2 0,0-1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0:33:57.20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8007,'0'0'0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8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2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15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262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91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8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3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9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1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9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97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4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96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8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customXml" Target="../ink/ink21.xml"/><Relationship Id="rId21" Type="http://schemas.openxmlformats.org/officeDocument/2006/relationships/image" Target="../media/image1190.png"/><Relationship Id="rId34" Type="http://schemas.openxmlformats.org/officeDocument/2006/relationships/customXml" Target="../ink/ink17.xml"/><Relationship Id="rId42" Type="http://schemas.openxmlformats.org/officeDocument/2006/relationships/image" Target="../media/image126.png"/><Relationship Id="rId47" Type="http://schemas.openxmlformats.org/officeDocument/2006/relationships/customXml" Target="../ink/ink25.xml"/><Relationship Id="rId50" Type="http://schemas.openxmlformats.org/officeDocument/2006/relationships/image" Target="../media/image130.png"/><Relationship Id="rId55" Type="http://schemas.openxmlformats.org/officeDocument/2006/relationships/image" Target="../media/image133.png"/><Relationship Id="rId7" Type="http://schemas.openxmlformats.org/officeDocument/2006/relationships/image" Target="../media/image1120.png"/><Relationship Id="rId2" Type="http://schemas.openxmlformats.org/officeDocument/2006/relationships/image" Target="../media/image119.png"/><Relationship Id="rId16" Type="http://schemas.openxmlformats.org/officeDocument/2006/relationships/customXml" Target="../ink/ink6.xml"/><Relationship Id="rId29" Type="http://schemas.openxmlformats.org/officeDocument/2006/relationships/customXml" Target="../ink/ink13.xml"/><Relationship Id="rId11" Type="http://schemas.openxmlformats.org/officeDocument/2006/relationships/image" Target="../media/image1140.png"/><Relationship Id="rId24" Type="http://schemas.openxmlformats.org/officeDocument/2006/relationships/customXml" Target="../ink/ink10.xml"/><Relationship Id="rId32" Type="http://schemas.openxmlformats.org/officeDocument/2006/relationships/customXml" Target="../ink/ink16.xml"/><Relationship Id="rId37" Type="http://schemas.openxmlformats.org/officeDocument/2006/relationships/customXml" Target="../ink/ink20.xml"/><Relationship Id="rId40" Type="http://schemas.openxmlformats.org/officeDocument/2006/relationships/image" Target="../media/image125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136.png"/><Relationship Id="rId5" Type="http://schemas.openxmlformats.org/officeDocument/2006/relationships/image" Target="../media/image122.png"/><Relationship Id="rId19" Type="http://schemas.openxmlformats.org/officeDocument/2006/relationships/image" Target="../media/image1180.png"/><Relationship Id="rId4" Type="http://schemas.openxmlformats.org/officeDocument/2006/relationships/image" Target="../media/image121.png"/><Relationship Id="rId9" Type="http://schemas.openxmlformats.org/officeDocument/2006/relationships/image" Target="../media/image113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220.png"/><Relationship Id="rId30" Type="http://schemas.openxmlformats.org/officeDocument/2006/relationships/customXml" Target="../ink/ink14.xml"/><Relationship Id="rId35" Type="http://schemas.openxmlformats.org/officeDocument/2006/relationships/customXml" Target="../ink/ink18.xml"/><Relationship Id="rId43" Type="http://schemas.openxmlformats.org/officeDocument/2006/relationships/customXml" Target="../ink/ink23.xml"/><Relationship Id="rId48" Type="http://schemas.openxmlformats.org/officeDocument/2006/relationships/image" Target="../media/image129.png"/><Relationship Id="rId56" Type="http://schemas.openxmlformats.org/officeDocument/2006/relationships/image" Target="../media/image134.png"/><Relationship Id="rId8" Type="http://schemas.openxmlformats.org/officeDocument/2006/relationships/customXml" Target="../ink/ink2.xml"/><Relationship Id="rId51" Type="http://schemas.openxmlformats.org/officeDocument/2006/relationships/customXml" Target="../ink/ink27.xml"/><Relationship Id="rId3" Type="http://schemas.openxmlformats.org/officeDocument/2006/relationships/image" Target="../media/image120.png"/><Relationship Id="rId12" Type="http://schemas.openxmlformats.org/officeDocument/2006/relationships/customXml" Target="../ink/ink4.xml"/><Relationship Id="rId17" Type="http://schemas.openxmlformats.org/officeDocument/2006/relationships/image" Target="../media/image1170.png"/><Relationship Id="rId25" Type="http://schemas.openxmlformats.org/officeDocument/2006/relationships/image" Target="../media/image1210.png"/><Relationship Id="rId33" Type="http://schemas.openxmlformats.org/officeDocument/2006/relationships/image" Target="../media/image123.pn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137.png"/><Relationship Id="rId20" Type="http://schemas.openxmlformats.org/officeDocument/2006/relationships/customXml" Target="../ink/ink8.xml"/><Relationship Id="rId41" Type="http://schemas.openxmlformats.org/officeDocument/2006/relationships/customXml" Target="../ink/ink22.xml"/><Relationship Id="rId54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15" Type="http://schemas.openxmlformats.org/officeDocument/2006/relationships/image" Target="../media/image1160.png"/><Relationship Id="rId23" Type="http://schemas.openxmlformats.org/officeDocument/2006/relationships/image" Target="../media/image1200.png"/><Relationship Id="rId28" Type="http://schemas.openxmlformats.org/officeDocument/2006/relationships/customXml" Target="../ink/ink12.xml"/><Relationship Id="rId36" Type="http://schemas.openxmlformats.org/officeDocument/2006/relationships/customXml" Target="../ink/ink19.xml"/><Relationship Id="rId49" Type="http://schemas.openxmlformats.org/officeDocument/2006/relationships/customXml" Target="../ink/ink26.xml"/><Relationship Id="rId57" Type="http://schemas.openxmlformats.org/officeDocument/2006/relationships/image" Target="../media/image135.png"/><Relationship Id="rId10" Type="http://schemas.openxmlformats.org/officeDocument/2006/relationships/customXml" Target="../ink/ink3.xml"/><Relationship Id="rId31" Type="http://schemas.openxmlformats.org/officeDocument/2006/relationships/customXml" Target="../ink/ink15.xml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1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jp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179.png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microsoft.com/office/2007/relationships/hdphoto" Target="../media/hdphoto2.wdp"/><Relationship Id="rId7" Type="http://schemas.openxmlformats.org/officeDocument/2006/relationships/image" Target="../media/image20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microsoft.com/office/2007/relationships/hdphoto" Target="../media/hdphoto3.wdp"/><Relationship Id="rId4" Type="http://schemas.openxmlformats.org/officeDocument/2006/relationships/image" Target="../media/image2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8.png"/><Relationship Id="rId7" Type="http://schemas.openxmlformats.org/officeDocument/2006/relationships/image" Target="../media/image21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0.png"/><Relationship Id="rId10" Type="http://schemas.openxmlformats.org/officeDocument/2006/relationships/image" Target="../media/image216.png"/><Relationship Id="rId4" Type="http://schemas.openxmlformats.org/officeDocument/2006/relationships/image" Target="../media/image72.png"/><Relationship Id="rId9" Type="http://schemas.openxmlformats.org/officeDocument/2006/relationships/image" Target="../media/image2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2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3" Type="http://schemas.openxmlformats.org/officeDocument/2006/relationships/image" Target="../media/image119.png"/><Relationship Id="rId7" Type="http://schemas.openxmlformats.org/officeDocument/2006/relationships/customXml" Target="../ink/ink30.xm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0.png"/><Relationship Id="rId5" Type="http://schemas.openxmlformats.org/officeDocument/2006/relationships/customXml" Target="../ink/ink29.xml"/><Relationship Id="rId10" Type="http://schemas.openxmlformats.org/officeDocument/2006/relationships/image" Target="../media/image1820.png"/><Relationship Id="rId4" Type="http://schemas.openxmlformats.org/officeDocument/2006/relationships/image" Target="../media/image220.png"/><Relationship Id="rId9" Type="http://schemas.openxmlformats.org/officeDocument/2006/relationships/customXml" Target="../ink/ink3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3.png"/><Relationship Id="rId3" Type="http://schemas.openxmlformats.org/officeDocument/2006/relationships/image" Target="../media/image177.jpg"/><Relationship Id="rId7" Type="http://schemas.openxmlformats.org/officeDocument/2006/relationships/image" Target="../media/image58.png"/><Relationship Id="rId12" Type="http://schemas.openxmlformats.org/officeDocument/2006/relationships/image" Target="../media/image22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image" Target="../media/image186.jpg"/><Relationship Id="rId5" Type="http://schemas.openxmlformats.org/officeDocument/2006/relationships/image" Target="../media/image179.png"/><Relationship Id="rId10" Type="http://schemas.openxmlformats.org/officeDocument/2006/relationships/image" Target="../media/image182.png"/><Relationship Id="rId4" Type="http://schemas.openxmlformats.org/officeDocument/2006/relationships/image" Target="../media/image178.png"/><Relationship Id="rId9" Type="http://schemas.openxmlformats.org/officeDocument/2006/relationships/image" Target="../media/image181.png"/><Relationship Id="rId14" Type="http://schemas.openxmlformats.org/officeDocument/2006/relationships/image" Target="../media/image2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238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1097055-54FB-F74E-9933-A3744055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129221"/>
            <a:ext cx="6819900" cy="22098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7E599165-54D0-EC4E-A423-6304D83A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74" y="3518980"/>
            <a:ext cx="1960850" cy="44966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397F7F6-B7C3-9640-AE60-F6F612537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848" y="2670737"/>
            <a:ext cx="2138301" cy="7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F41A6-E81D-C54B-B96D-B181C159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53" y="710037"/>
            <a:ext cx="8343900" cy="927100"/>
          </a:xfrm>
          <a:prstGeom prst="rect">
            <a:avLst/>
          </a:prstGeom>
        </p:spPr>
      </p:pic>
      <p:pic>
        <p:nvPicPr>
          <p:cNvPr id="8" name="Picture 7" descr="A picture containing text, person, person, wall&#10;&#10;Description automatically generated">
            <a:extLst>
              <a:ext uri="{FF2B5EF4-FFF2-40B4-BE49-F238E27FC236}">
                <a16:creationId xmlns:a16="http://schemas.microsoft.com/office/drawing/2014/main" id="{2D25659A-B640-424A-8BAB-F9D080EE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88" y="1873204"/>
            <a:ext cx="3061246" cy="3831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EC438DC-AEF7-414F-B675-7E38D226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35" y="5875468"/>
            <a:ext cx="1435100" cy="368300"/>
          </a:xfrm>
          <a:prstGeom prst="rect">
            <a:avLst/>
          </a:prstGeom>
        </p:spPr>
      </p:pic>
      <p:pic>
        <p:nvPicPr>
          <p:cNvPr id="4" name="Picture 3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04400FE-A148-6F4C-887A-D1541715B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80" y="1637137"/>
            <a:ext cx="2692914" cy="3902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77A72AB-DC68-6C45-A540-15B158666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966" y="5638361"/>
            <a:ext cx="1081205" cy="4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2002B4F-1003-094C-A5E6-CA178502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913681"/>
            <a:ext cx="3860800" cy="762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0C386C0-02B4-8E49-A873-72355E0E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2675681"/>
            <a:ext cx="580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5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C9774-14AB-1B48-810F-90947E71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0" y="255205"/>
            <a:ext cx="8953500" cy="4445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A81EA73-4EE1-C54C-A4FA-90845993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42" y="255205"/>
            <a:ext cx="14605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80DC0-5F02-8D4F-B48B-608A95A951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0840" y="1072235"/>
            <a:ext cx="9220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C588A-6E97-DB41-A31F-F7B18D6130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1588235"/>
            <a:ext cx="4572000" cy="431800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E1551D6F-8E9A-AA4C-BEDE-847AA65C4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393" y="2031052"/>
            <a:ext cx="2286285" cy="322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692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7CCA938-71FC-3C4A-9A54-21893248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1" y="4907315"/>
            <a:ext cx="5273807" cy="967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9F3DD-E067-A840-AC51-A7F0123D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559" y="646631"/>
            <a:ext cx="8115300" cy="8001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44F91E-32F9-D44F-BBD9-522D92E42A6D}"/>
              </a:ext>
            </a:extLst>
          </p:cNvPr>
          <p:cNvSpPr/>
          <p:nvPr/>
        </p:nvSpPr>
        <p:spPr>
          <a:xfrm>
            <a:off x="5624183" y="1807969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A8187F-C080-5743-B5D1-9C05313D42D5}"/>
              </a:ext>
            </a:extLst>
          </p:cNvPr>
          <p:cNvSpPr/>
          <p:nvPr/>
        </p:nvSpPr>
        <p:spPr>
          <a:xfrm flipV="1">
            <a:off x="6979534" y="232708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856A2D-5923-8342-85AC-4C22481536B7}"/>
              </a:ext>
            </a:extLst>
          </p:cNvPr>
          <p:cNvSpPr/>
          <p:nvPr/>
        </p:nvSpPr>
        <p:spPr>
          <a:xfrm>
            <a:off x="9202348" y="3100303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702813-22F8-F345-9865-2F06CD910F6C}"/>
              </a:ext>
            </a:extLst>
          </p:cNvPr>
          <p:cNvSpPr/>
          <p:nvPr/>
        </p:nvSpPr>
        <p:spPr>
          <a:xfrm flipH="1" flipV="1">
            <a:off x="10171925" y="4076519"/>
            <a:ext cx="45719" cy="507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B061D-0CC2-D245-9F7F-ACC5D9D57879}"/>
                  </a:ext>
                </a:extLst>
              </p:cNvPr>
              <p:cNvSpPr txBox="1"/>
              <p:nvPr/>
            </p:nvSpPr>
            <p:spPr>
              <a:xfrm>
                <a:off x="7108186" y="2234308"/>
                <a:ext cx="208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B061D-0CC2-D245-9F7F-ACC5D9D57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186" y="2234308"/>
                <a:ext cx="208968" cy="276999"/>
              </a:xfrm>
              <a:prstGeom prst="rect">
                <a:avLst/>
              </a:prstGeom>
              <a:blipFill>
                <a:blip r:embed="rId4"/>
                <a:stretch>
                  <a:fillRect l="-11765" r="-1176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F8D21-40E2-FD4B-A293-8DD4805CCC1D}"/>
                  </a:ext>
                </a:extLst>
              </p:cNvPr>
              <p:cNvSpPr txBox="1"/>
              <p:nvPr/>
            </p:nvSpPr>
            <p:spPr>
              <a:xfrm>
                <a:off x="10217644" y="4076519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5F8D21-40E2-FD4B-A293-8DD4805C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44" y="4076519"/>
                <a:ext cx="192360" cy="276999"/>
              </a:xfrm>
              <a:prstGeom prst="rect">
                <a:avLst/>
              </a:prstGeom>
              <a:blipFill>
                <a:blip r:embed="rId5"/>
                <a:stretch>
                  <a:fillRect l="-25000" r="-2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59578C-A9B7-7E40-A442-29B747656782}"/>
              </a:ext>
            </a:extLst>
          </p:cNvPr>
          <p:cNvCxnSpPr/>
          <p:nvPr/>
        </p:nvCxnSpPr>
        <p:spPr>
          <a:xfrm>
            <a:off x="7870209" y="3217762"/>
            <a:ext cx="1181194" cy="54263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1B76BABF-AA31-A446-94DD-612F32518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126" y="1778217"/>
            <a:ext cx="469900" cy="495300"/>
          </a:xfrm>
          <a:prstGeom prst="rect">
            <a:avLst/>
          </a:prstGeom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6D4FA5BF-AE5E-BE47-BEC3-106D4861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270" y="4895573"/>
            <a:ext cx="469900" cy="4953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A751E547-8D55-C840-A14A-DF717155E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462" y="1836220"/>
            <a:ext cx="2552700" cy="11049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A052BD-EEAF-FA4A-B043-6203109F0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778" y="2784185"/>
            <a:ext cx="533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8F74C93-67CE-0C4F-91CC-B70AD210ED1B}"/>
              </a:ext>
            </a:extLst>
          </p:cNvPr>
          <p:cNvSpPr/>
          <p:nvPr/>
        </p:nvSpPr>
        <p:spPr>
          <a:xfrm>
            <a:off x="5047553" y="1054634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2178A2-7C0C-5442-921E-3BAA35844666}"/>
              </a:ext>
            </a:extLst>
          </p:cNvPr>
          <p:cNvSpPr/>
          <p:nvPr/>
        </p:nvSpPr>
        <p:spPr>
          <a:xfrm flipV="1">
            <a:off x="6357730" y="154001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647B7-799E-9F42-9A2E-276FB8032991}"/>
                  </a:ext>
                </a:extLst>
              </p:cNvPr>
              <p:cNvSpPr txBox="1"/>
              <p:nvPr/>
            </p:nvSpPr>
            <p:spPr>
              <a:xfrm>
                <a:off x="6486382" y="1447229"/>
                <a:ext cx="208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647B7-799E-9F42-9A2E-276FB803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82" y="1447229"/>
                <a:ext cx="208968" cy="276999"/>
              </a:xfrm>
              <a:prstGeom prst="rect">
                <a:avLst/>
              </a:prstGeom>
              <a:blipFill>
                <a:blip r:embed="rId2"/>
                <a:stretch>
                  <a:fillRect l="-11111" r="-555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459A9FF-25DD-FA42-9C82-511D78C0E69C}"/>
              </a:ext>
            </a:extLst>
          </p:cNvPr>
          <p:cNvSpPr/>
          <p:nvPr/>
        </p:nvSpPr>
        <p:spPr>
          <a:xfrm>
            <a:off x="1169518" y="2278500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169D96-559E-6C44-9819-1AF38D6440A7}"/>
              </a:ext>
            </a:extLst>
          </p:cNvPr>
          <p:cNvSpPr/>
          <p:nvPr/>
        </p:nvSpPr>
        <p:spPr>
          <a:xfrm flipH="1" flipV="1">
            <a:off x="2139095" y="3254716"/>
            <a:ext cx="45719" cy="507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782F4-CF28-9044-8557-B1E02D2A8147}"/>
                  </a:ext>
                </a:extLst>
              </p:cNvPr>
              <p:cNvSpPr txBox="1"/>
              <p:nvPr/>
            </p:nvSpPr>
            <p:spPr>
              <a:xfrm>
                <a:off x="2184814" y="325471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7782F4-CF28-9044-8557-B1E02D2A8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814" y="3254716"/>
                <a:ext cx="192360" cy="276999"/>
              </a:xfrm>
              <a:prstGeom prst="rect">
                <a:avLst/>
              </a:prstGeom>
              <a:blipFill>
                <a:blip r:embed="rId3"/>
                <a:stretch>
                  <a:fillRect l="-17647" r="-2352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AB1D0F-C5F5-D245-8A46-27B321FECB7A}"/>
              </a:ext>
            </a:extLst>
          </p:cNvPr>
          <p:cNvSpPr/>
          <p:nvPr/>
        </p:nvSpPr>
        <p:spPr>
          <a:xfrm>
            <a:off x="8835240" y="2278500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B345E6-F5B6-364C-A118-DE61B87CDB37}"/>
              </a:ext>
            </a:extLst>
          </p:cNvPr>
          <p:cNvSpPr/>
          <p:nvPr/>
        </p:nvSpPr>
        <p:spPr>
          <a:xfrm flipH="1" flipV="1">
            <a:off x="9804817" y="3254716"/>
            <a:ext cx="45719" cy="507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23D7DB-10D3-1549-9B46-E6DC1BD93FD3}"/>
                  </a:ext>
                </a:extLst>
              </p:cNvPr>
              <p:cNvSpPr txBox="1"/>
              <p:nvPr/>
            </p:nvSpPr>
            <p:spPr>
              <a:xfrm>
                <a:off x="9850536" y="3254716"/>
                <a:ext cx="192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23D7DB-10D3-1549-9B46-E6DC1BD93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36" y="3254716"/>
                <a:ext cx="192360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22523-0C2F-9347-9797-20C7731E87A8}"/>
              </a:ext>
            </a:extLst>
          </p:cNvPr>
          <p:cNvCxnSpPr>
            <a:cxnSpLocks/>
          </p:cNvCxnSpPr>
          <p:nvPr/>
        </p:nvCxnSpPr>
        <p:spPr>
          <a:xfrm>
            <a:off x="7349246" y="2076538"/>
            <a:ext cx="1320192" cy="62027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56F4A2-CFBF-104E-AC87-18D25BAAB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217" y="1783200"/>
            <a:ext cx="533400" cy="495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84E7F-A4A4-4F44-BF25-2454F256CE3B}"/>
              </a:ext>
            </a:extLst>
          </p:cNvPr>
          <p:cNvCxnSpPr>
            <a:cxnSpLocks/>
          </p:cNvCxnSpPr>
          <p:nvPr/>
        </p:nvCxnSpPr>
        <p:spPr>
          <a:xfrm flipV="1">
            <a:off x="3357911" y="2070460"/>
            <a:ext cx="1311070" cy="62635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CB4E65CB-29D4-B048-9CC1-BCA5B93AA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256" y="1793062"/>
            <a:ext cx="293100" cy="55479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A078B6-C095-F249-A726-26C1357D767D}"/>
              </a:ext>
            </a:extLst>
          </p:cNvPr>
          <p:cNvCxnSpPr>
            <a:cxnSpLocks/>
          </p:cNvCxnSpPr>
          <p:nvPr/>
        </p:nvCxnSpPr>
        <p:spPr>
          <a:xfrm>
            <a:off x="3357911" y="3614195"/>
            <a:ext cx="5160508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A41D53-897E-6242-BD0A-E0F5557A9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015" y="3737658"/>
            <a:ext cx="13843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EEBE5-00BC-9348-885C-EBE6CCF75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7" y="22551"/>
            <a:ext cx="8115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1F457-01B6-1D41-BF91-BCC3ECEA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7" y="569216"/>
            <a:ext cx="8051800" cy="6731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46A4F49-FE05-D642-9BAE-2BA64E3CAA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5439" y="3043517"/>
            <a:ext cx="4051300" cy="12319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0E6D343-94BB-FE44-AA3E-0E129946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7" y="1305548"/>
            <a:ext cx="1308100" cy="8128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6CEC66-3A44-464D-8EF8-EC62FEB1F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035" y="551918"/>
            <a:ext cx="2446357" cy="70769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869AC9E-3988-404A-8E37-764C4BF92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310" y="1355555"/>
            <a:ext cx="3624779" cy="712786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F0D970-DD4E-384C-9B83-4AE660AB9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426" y="1498351"/>
            <a:ext cx="2563258" cy="54721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F70A89A-EB2F-5C46-8008-2C3368D2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67376" y="2259698"/>
            <a:ext cx="13081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3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FFD572BD-BC6C-9D4C-BE9C-57B4AF94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2" y="1378352"/>
            <a:ext cx="1905000" cy="571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A9276C0-07D5-A540-B1B8-18586BC0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33" y="1378352"/>
            <a:ext cx="2413000" cy="609600"/>
          </a:xfrm>
          <a:prstGeom prst="rect">
            <a:avLst/>
          </a:prstGeom>
        </p:spPr>
      </p:pic>
      <p:pic>
        <p:nvPicPr>
          <p:cNvPr id="11" name="Picture 10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90FEC799-4AD5-7E4C-BB9A-63D77EF8C9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6008" y="1949852"/>
            <a:ext cx="2971800" cy="99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6A23F-C48C-4D44-97AE-39C2BED50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22" y="3194050"/>
            <a:ext cx="43307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AFC46-1A1D-4B4A-BDA8-399C99E57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422" y="3194050"/>
            <a:ext cx="4749800" cy="5080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33A26B2-BA29-704C-893E-FA14BFDDE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222" y="3194050"/>
            <a:ext cx="123190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A37EB9-0123-0449-AA99-E31456621B3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613" y="4003715"/>
            <a:ext cx="8890000" cy="4572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FE34154-8AC1-E24C-A12D-3F6A3573B7B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613" y="4460915"/>
            <a:ext cx="9169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ED2D735-C0DA-ED4E-95FD-E62F581B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272072"/>
            <a:ext cx="4572000" cy="1498600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B469450-9175-994D-8BE5-F00C13D8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2" y="0"/>
            <a:ext cx="6801111" cy="45719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A8D624-7BBB-804A-8EFC-0BA7024ADFF0}"/>
              </a:ext>
            </a:extLst>
          </p:cNvPr>
          <p:cNvSpPr/>
          <p:nvPr/>
        </p:nvSpPr>
        <p:spPr>
          <a:xfrm>
            <a:off x="2236424" y="2285992"/>
            <a:ext cx="231354" cy="1470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B1720-CA1B-274C-AD8C-D47101D4AD55}"/>
              </a:ext>
            </a:extLst>
          </p:cNvPr>
          <p:cNvSpPr/>
          <p:nvPr/>
        </p:nvSpPr>
        <p:spPr>
          <a:xfrm>
            <a:off x="2467778" y="2016087"/>
            <a:ext cx="231354" cy="1740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D2575C-741C-B548-B1A2-F87C979FF2A2}"/>
              </a:ext>
            </a:extLst>
          </p:cNvPr>
          <p:cNvSpPr/>
          <p:nvPr/>
        </p:nvSpPr>
        <p:spPr>
          <a:xfrm>
            <a:off x="6084126" y="193545"/>
            <a:ext cx="2286000" cy="2233447"/>
          </a:xfrm>
          <a:prstGeom prst="ellipse">
            <a:avLst/>
          </a:prstGeom>
          <a:noFill/>
          <a:ln w="34925" cap="rnd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F534F-12E0-204D-B1AF-6EB5FA114F2B}"/>
              </a:ext>
            </a:extLst>
          </p:cNvPr>
          <p:cNvSpPr/>
          <p:nvPr/>
        </p:nvSpPr>
        <p:spPr>
          <a:xfrm>
            <a:off x="2699132" y="1773716"/>
            <a:ext cx="231354" cy="1983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484DC2-8223-2F41-BA88-A9177522F541}"/>
              </a:ext>
            </a:extLst>
          </p:cNvPr>
          <p:cNvSpPr/>
          <p:nvPr/>
        </p:nvSpPr>
        <p:spPr>
          <a:xfrm>
            <a:off x="2930486" y="1575413"/>
            <a:ext cx="231354" cy="21850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AF19BD-5356-6C47-98E5-B430DB3F4204}"/>
              </a:ext>
            </a:extLst>
          </p:cNvPr>
          <p:cNvSpPr/>
          <p:nvPr/>
        </p:nvSpPr>
        <p:spPr>
          <a:xfrm>
            <a:off x="3161840" y="1415659"/>
            <a:ext cx="231354" cy="2341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51DF8-EC7C-DF49-A16F-0AC38DAA65CB}"/>
              </a:ext>
            </a:extLst>
          </p:cNvPr>
          <p:cNvSpPr/>
          <p:nvPr/>
        </p:nvSpPr>
        <p:spPr>
          <a:xfrm>
            <a:off x="3393194" y="1296311"/>
            <a:ext cx="231354" cy="2460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26874-B809-8F4C-9CE0-CFA87BA7A828}"/>
              </a:ext>
            </a:extLst>
          </p:cNvPr>
          <p:cNvSpPr/>
          <p:nvPr/>
        </p:nvSpPr>
        <p:spPr>
          <a:xfrm>
            <a:off x="3624548" y="1247390"/>
            <a:ext cx="231354" cy="2513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437D5-3D89-534B-BD92-F3DD5224081A}"/>
              </a:ext>
            </a:extLst>
          </p:cNvPr>
          <p:cNvSpPr/>
          <p:nvPr/>
        </p:nvSpPr>
        <p:spPr>
          <a:xfrm>
            <a:off x="3855902" y="1296311"/>
            <a:ext cx="231354" cy="246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441EAA-76BE-374E-8830-81EFA6730517}"/>
              </a:ext>
            </a:extLst>
          </p:cNvPr>
          <p:cNvSpPr/>
          <p:nvPr/>
        </p:nvSpPr>
        <p:spPr>
          <a:xfrm>
            <a:off x="4087256" y="1358386"/>
            <a:ext cx="231354" cy="239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CAE1DC-DE9F-8344-93D5-0CEDD5EDCAB7}"/>
              </a:ext>
            </a:extLst>
          </p:cNvPr>
          <p:cNvSpPr/>
          <p:nvPr/>
        </p:nvSpPr>
        <p:spPr>
          <a:xfrm>
            <a:off x="4318610" y="1489435"/>
            <a:ext cx="231354" cy="2263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5F4CEA-3AEA-6B4B-82DE-88D4139919B2}"/>
              </a:ext>
            </a:extLst>
          </p:cNvPr>
          <p:cNvSpPr/>
          <p:nvPr/>
        </p:nvSpPr>
        <p:spPr>
          <a:xfrm>
            <a:off x="4551098" y="1633817"/>
            <a:ext cx="230220" cy="211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B1C62-44C6-5943-9C02-74663D44C3FB}"/>
              </a:ext>
            </a:extLst>
          </p:cNvPr>
          <p:cNvSpPr/>
          <p:nvPr/>
        </p:nvSpPr>
        <p:spPr>
          <a:xfrm>
            <a:off x="4781318" y="1813644"/>
            <a:ext cx="230220" cy="193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4A5CCD-65DE-3245-9767-7FE8A0BD697A}"/>
              </a:ext>
            </a:extLst>
          </p:cNvPr>
          <p:cNvCxnSpPr/>
          <p:nvPr/>
        </p:nvCxnSpPr>
        <p:spPr>
          <a:xfrm flipV="1">
            <a:off x="2236424" y="2016087"/>
            <a:ext cx="231354" cy="269905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4620E-1CF4-BA41-8890-57658F5EACAC}"/>
              </a:ext>
            </a:extLst>
          </p:cNvPr>
          <p:cNvCxnSpPr>
            <a:cxnSpLocks/>
          </p:cNvCxnSpPr>
          <p:nvPr/>
        </p:nvCxnSpPr>
        <p:spPr>
          <a:xfrm flipV="1">
            <a:off x="2467211" y="1781983"/>
            <a:ext cx="230787" cy="239397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F9103F-398D-8847-AAE8-413B20CF176C}"/>
              </a:ext>
            </a:extLst>
          </p:cNvPr>
          <p:cNvCxnSpPr>
            <a:cxnSpLocks/>
          </p:cNvCxnSpPr>
          <p:nvPr/>
        </p:nvCxnSpPr>
        <p:spPr>
          <a:xfrm flipV="1">
            <a:off x="2697998" y="1575413"/>
            <a:ext cx="231354" cy="199783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E343AF-4821-614A-8079-91363B342F1B}"/>
              </a:ext>
            </a:extLst>
          </p:cNvPr>
          <p:cNvCxnSpPr>
            <a:cxnSpLocks/>
          </p:cNvCxnSpPr>
          <p:nvPr/>
        </p:nvCxnSpPr>
        <p:spPr>
          <a:xfrm flipV="1">
            <a:off x="2929352" y="1411993"/>
            <a:ext cx="231354" cy="163421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3812F-5B5F-6941-8E24-50D9DCA932A9}"/>
              </a:ext>
            </a:extLst>
          </p:cNvPr>
          <p:cNvCxnSpPr>
            <a:cxnSpLocks/>
          </p:cNvCxnSpPr>
          <p:nvPr/>
        </p:nvCxnSpPr>
        <p:spPr>
          <a:xfrm flipV="1">
            <a:off x="3138990" y="1310269"/>
            <a:ext cx="253070" cy="121749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AACA08-F1F5-8D4F-8028-5DC7C796F4EA}"/>
              </a:ext>
            </a:extLst>
          </p:cNvPr>
          <p:cNvCxnSpPr>
            <a:cxnSpLocks/>
          </p:cNvCxnSpPr>
          <p:nvPr/>
        </p:nvCxnSpPr>
        <p:spPr>
          <a:xfrm flipV="1">
            <a:off x="3370344" y="1247390"/>
            <a:ext cx="253070" cy="81647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86C19-9DD0-BC4F-A551-AE984CB04759}"/>
              </a:ext>
            </a:extLst>
          </p:cNvPr>
          <p:cNvCxnSpPr>
            <a:cxnSpLocks/>
          </p:cNvCxnSpPr>
          <p:nvPr/>
        </p:nvCxnSpPr>
        <p:spPr>
          <a:xfrm flipV="1">
            <a:off x="3623414" y="1247390"/>
            <a:ext cx="231354" cy="13270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DDEA55-BC4D-EB41-84A6-AB167F4A644A}"/>
              </a:ext>
            </a:extLst>
          </p:cNvPr>
          <p:cNvCxnSpPr>
            <a:cxnSpLocks/>
          </p:cNvCxnSpPr>
          <p:nvPr/>
        </p:nvCxnSpPr>
        <p:spPr>
          <a:xfrm>
            <a:off x="3852108" y="1258993"/>
            <a:ext cx="255730" cy="28157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4CC5E1D-2CC0-F14D-A701-06C278CB4958}"/>
              </a:ext>
            </a:extLst>
          </p:cNvPr>
          <p:cNvCxnSpPr>
            <a:cxnSpLocks/>
          </p:cNvCxnSpPr>
          <p:nvPr/>
        </p:nvCxnSpPr>
        <p:spPr>
          <a:xfrm>
            <a:off x="4087256" y="1296312"/>
            <a:ext cx="248142" cy="52913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BA666F-07E1-534B-9293-965EFCF5C049}"/>
              </a:ext>
            </a:extLst>
          </p:cNvPr>
          <p:cNvCxnSpPr>
            <a:cxnSpLocks/>
          </p:cNvCxnSpPr>
          <p:nvPr/>
        </p:nvCxnSpPr>
        <p:spPr>
          <a:xfrm>
            <a:off x="4303947" y="1353806"/>
            <a:ext cx="262805" cy="135629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FE40FD-1717-8E43-886F-FFA136AEE144}"/>
              </a:ext>
            </a:extLst>
          </p:cNvPr>
          <p:cNvCxnSpPr>
            <a:cxnSpLocks/>
          </p:cNvCxnSpPr>
          <p:nvPr/>
        </p:nvCxnSpPr>
        <p:spPr>
          <a:xfrm>
            <a:off x="4550531" y="1482524"/>
            <a:ext cx="230787" cy="149634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E84ED3-9840-434E-9BEC-32BE06F722F2}"/>
              </a:ext>
            </a:extLst>
          </p:cNvPr>
          <p:cNvCxnSpPr>
            <a:cxnSpLocks/>
          </p:cNvCxnSpPr>
          <p:nvPr/>
        </p:nvCxnSpPr>
        <p:spPr>
          <a:xfrm>
            <a:off x="4780751" y="1621583"/>
            <a:ext cx="230787" cy="181485"/>
          </a:xfrm>
          <a:prstGeom prst="line">
            <a:avLst/>
          </a:prstGeom>
          <a:ln w="19050">
            <a:solidFill>
              <a:srgbClr val="CD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hape&#10;&#10;Description automatically generated">
            <a:extLst>
              <a:ext uri="{FF2B5EF4-FFF2-40B4-BE49-F238E27FC236}">
                <a16:creationId xmlns:a16="http://schemas.microsoft.com/office/drawing/2014/main" id="{67BCCD14-5F38-7345-8DE3-D0C30870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18" y="521893"/>
            <a:ext cx="1511016" cy="153051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35DB7B65-3D02-664D-AE28-EBADF2EE6DAE}"/>
              </a:ext>
            </a:extLst>
          </p:cNvPr>
          <p:cNvSpPr/>
          <p:nvPr/>
        </p:nvSpPr>
        <p:spPr>
          <a:xfrm>
            <a:off x="3962171" y="1002077"/>
            <a:ext cx="761787" cy="8115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55CCCE-9D1D-F94C-9EA7-DE1B710E32B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303947" y="520626"/>
            <a:ext cx="2114956" cy="48145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E8657D8-ECD8-AE41-BA9D-93B925CCAD99}"/>
              </a:ext>
            </a:extLst>
          </p:cNvPr>
          <p:cNvCxnSpPr>
            <a:cxnSpLocks/>
          </p:cNvCxnSpPr>
          <p:nvPr/>
        </p:nvCxnSpPr>
        <p:spPr>
          <a:xfrm>
            <a:off x="4303947" y="1810615"/>
            <a:ext cx="2760275" cy="6158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8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Text, logo&#10;&#10;Description automatically generated">
            <a:extLst>
              <a:ext uri="{FF2B5EF4-FFF2-40B4-BE49-F238E27FC236}">
                <a16:creationId xmlns:a16="http://schemas.microsoft.com/office/drawing/2014/main" id="{25C36DD2-A6D0-0645-A830-FE823102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101" y="1908074"/>
            <a:ext cx="1270000" cy="711200"/>
          </a:xfrm>
          <a:prstGeom prst="rect">
            <a:avLst/>
          </a:prstGeom>
        </p:spPr>
      </p:pic>
      <p:pic>
        <p:nvPicPr>
          <p:cNvPr id="10" name="Picture 9" descr="A red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46F22F2-41C6-9A4F-9425-E4C225E7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697" y="431346"/>
            <a:ext cx="7176303" cy="779426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41A57DD1-DF0D-3849-8B0C-E751FD9E728B}"/>
              </a:ext>
            </a:extLst>
          </p:cNvPr>
          <p:cNvSpPr/>
          <p:nvPr/>
        </p:nvSpPr>
        <p:spPr>
          <a:xfrm>
            <a:off x="7623603" y="2867172"/>
            <a:ext cx="1944803" cy="2280213"/>
          </a:xfrm>
          <a:custGeom>
            <a:avLst/>
            <a:gdLst>
              <a:gd name="connsiteX0" fmla="*/ 1944803 w 1944803"/>
              <a:gd name="connsiteY0" fmla="*/ 0 h 3009418"/>
              <a:gd name="connsiteX1" fmla="*/ 1771183 w 1944803"/>
              <a:gd name="connsiteY1" fmla="*/ 648183 h 3009418"/>
              <a:gd name="connsiteX2" fmla="*/ 1204023 w 1944803"/>
              <a:gd name="connsiteY2" fmla="*/ 937550 h 3009418"/>
              <a:gd name="connsiteX3" fmla="*/ 578990 w 1944803"/>
              <a:gd name="connsiteY3" fmla="*/ 706056 h 3009418"/>
              <a:gd name="connsiteX4" fmla="*/ 23405 w 1944803"/>
              <a:gd name="connsiteY4" fmla="*/ 1053297 h 3009418"/>
              <a:gd name="connsiteX5" fmla="*/ 139152 w 1944803"/>
              <a:gd name="connsiteY5" fmla="*/ 1678330 h 3009418"/>
              <a:gd name="connsiteX6" fmla="*/ 463243 w 1944803"/>
              <a:gd name="connsiteY6" fmla="*/ 2083443 h 3009418"/>
              <a:gd name="connsiteX7" fmla="*/ 1007254 w 1944803"/>
              <a:gd name="connsiteY7" fmla="*/ 2280213 h 3009418"/>
              <a:gd name="connsiteX8" fmla="*/ 1123000 w 1944803"/>
              <a:gd name="connsiteY8" fmla="*/ 2777924 h 3009418"/>
              <a:gd name="connsiteX9" fmla="*/ 683162 w 1944803"/>
              <a:gd name="connsiteY9" fmla="*/ 3009418 h 3009418"/>
              <a:gd name="connsiteX0" fmla="*/ 1944803 w 1944803"/>
              <a:gd name="connsiteY0" fmla="*/ 0 h 2821609"/>
              <a:gd name="connsiteX1" fmla="*/ 1771183 w 1944803"/>
              <a:gd name="connsiteY1" fmla="*/ 648183 h 2821609"/>
              <a:gd name="connsiteX2" fmla="*/ 1204023 w 1944803"/>
              <a:gd name="connsiteY2" fmla="*/ 937550 h 2821609"/>
              <a:gd name="connsiteX3" fmla="*/ 578990 w 1944803"/>
              <a:gd name="connsiteY3" fmla="*/ 706056 h 2821609"/>
              <a:gd name="connsiteX4" fmla="*/ 23405 w 1944803"/>
              <a:gd name="connsiteY4" fmla="*/ 1053297 h 2821609"/>
              <a:gd name="connsiteX5" fmla="*/ 139152 w 1944803"/>
              <a:gd name="connsiteY5" fmla="*/ 1678330 h 2821609"/>
              <a:gd name="connsiteX6" fmla="*/ 463243 w 1944803"/>
              <a:gd name="connsiteY6" fmla="*/ 2083443 h 2821609"/>
              <a:gd name="connsiteX7" fmla="*/ 1007254 w 1944803"/>
              <a:gd name="connsiteY7" fmla="*/ 2280213 h 2821609"/>
              <a:gd name="connsiteX8" fmla="*/ 1123000 w 1944803"/>
              <a:gd name="connsiteY8" fmla="*/ 2777924 h 2821609"/>
              <a:gd name="connsiteX9" fmla="*/ 1099851 w 1944803"/>
              <a:gd name="connsiteY9" fmla="*/ 2777924 h 2821609"/>
              <a:gd name="connsiteX0" fmla="*/ 1944803 w 1944803"/>
              <a:gd name="connsiteY0" fmla="*/ 0 h 2791761"/>
              <a:gd name="connsiteX1" fmla="*/ 1771183 w 1944803"/>
              <a:gd name="connsiteY1" fmla="*/ 648183 h 2791761"/>
              <a:gd name="connsiteX2" fmla="*/ 1204023 w 1944803"/>
              <a:gd name="connsiteY2" fmla="*/ 937550 h 2791761"/>
              <a:gd name="connsiteX3" fmla="*/ 578990 w 1944803"/>
              <a:gd name="connsiteY3" fmla="*/ 706056 h 2791761"/>
              <a:gd name="connsiteX4" fmla="*/ 23405 w 1944803"/>
              <a:gd name="connsiteY4" fmla="*/ 1053297 h 2791761"/>
              <a:gd name="connsiteX5" fmla="*/ 139152 w 1944803"/>
              <a:gd name="connsiteY5" fmla="*/ 1678330 h 2791761"/>
              <a:gd name="connsiteX6" fmla="*/ 463243 w 1944803"/>
              <a:gd name="connsiteY6" fmla="*/ 2083443 h 2791761"/>
              <a:gd name="connsiteX7" fmla="*/ 1007254 w 1944803"/>
              <a:gd name="connsiteY7" fmla="*/ 2280213 h 2791761"/>
              <a:gd name="connsiteX8" fmla="*/ 1123000 w 1944803"/>
              <a:gd name="connsiteY8" fmla="*/ 2777924 h 2791761"/>
              <a:gd name="connsiteX9" fmla="*/ 984104 w 1944803"/>
              <a:gd name="connsiteY9" fmla="*/ 2233914 h 2791761"/>
              <a:gd name="connsiteX0" fmla="*/ 1944803 w 1944803"/>
              <a:gd name="connsiteY0" fmla="*/ 0 h 2282490"/>
              <a:gd name="connsiteX1" fmla="*/ 1771183 w 1944803"/>
              <a:gd name="connsiteY1" fmla="*/ 648183 h 2282490"/>
              <a:gd name="connsiteX2" fmla="*/ 1204023 w 1944803"/>
              <a:gd name="connsiteY2" fmla="*/ 937550 h 2282490"/>
              <a:gd name="connsiteX3" fmla="*/ 578990 w 1944803"/>
              <a:gd name="connsiteY3" fmla="*/ 706056 h 2282490"/>
              <a:gd name="connsiteX4" fmla="*/ 23405 w 1944803"/>
              <a:gd name="connsiteY4" fmla="*/ 1053297 h 2282490"/>
              <a:gd name="connsiteX5" fmla="*/ 139152 w 1944803"/>
              <a:gd name="connsiteY5" fmla="*/ 1678330 h 2282490"/>
              <a:gd name="connsiteX6" fmla="*/ 463243 w 1944803"/>
              <a:gd name="connsiteY6" fmla="*/ 2083443 h 2282490"/>
              <a:gd name="connsiteX7" fmla="*/ 1007254 w 1944803"/>
              <a:gd name="connsiteY7" fmla="*/ 2280213 h 2282490"/>
              <a:gd name="connsiteX8" fmla="*/ 1007253 w 1944803"/>
              <a:gd name="connsiteY8" fmla="*/ 2233914 h 2282490"/>
              <a:gd name="connsiteX9" fmla="*/ 984104 w 1944803"/>
              <a:gd name="connsiteY9" fmla="*/ 2233914 h 2282490"/>
              <a:gd name="connsiteX0" fmla="*/ 1944803 w 1944803"/>
              <a:gd name="connsiteY0" fmla="*/ 0 h 2282490"/>
              <a:gd name="connsiteX1" fmla="*/ 1771183 w 1944803"/>
              <a:gd name="connsiteY1" fmla="*/ 648183 h 2282490"/>
              <a:gd name="connsiteX2" fmla="*/ 1204023 w 1944803"/>
              <a:gd name="connsiteY2" fmla="*/ 937550 h 2282490"/>
              <a:gd name="connsiteX3" fmla="*/ 578990 w 1944803"/>
              <a:gd name="connsiteY3" fmla="*/ 706056 h 2282490"/>
              <a:gd name="connsiteX4" fmla="*/ 23405 w 1944803"/>
              <a:gd name="connsiteY4" fmla="*/ 1053297 h 2282490"/>
              <a:gd name="connsiteX5" fmla="*/ 139152 w 1944803"/>
              <a:gd name="connsiteY5" fmla="*/ 1678330 h 2282490"/>
              <a:gd name="connsiteX6" fmla="*/ 463243 w 1944803"/>
              <a:gd name="connsiteY6" fmla="*/ 2083443 h 2282490"/>
              <a:gd name="connsiteX7" fmla="*/ 1007254 w 1944803"/>
              <a:gd name="connsiteY7" fmla="*/ 2280213 h 2282490"/>
              <a:gd name="connsiteX8" fmla="*/ 1007253 w 1944803"/>
              <a:gd name="connsiteY8" fmla="*/ 2233914 h 2282490"/>
              <a:gd name="connsiteX0" fmla="*/ 1944803 w 1944803"/>
              <a:gd name="connsiteY0" fmla="*/ 0 h 2280213"/>
              <a:gd name="connsiteX1" fmla="*/ 1771183 w 1944803"/>
              <a:gd name="connsiteY1" fmla="*/ 648183 h 2280213"/>
              <a:gd name="connsiteX2" fmla="*/ 1204023 w 1944803"/>
              <a:gd name="connsiteY2" fmla="*/ 937550 h 2280213"/>
              <a:gd name="connsiteX3" fmla="*/ 578990 w 1944803"/>
              <a:gd name="connsiteY3" fmla="*/ 706056 h 2280213"/>
              <a:gd name="connsiteX4" fmla="*/ 23405 w 1944803"/>
              <a:gd name="connsiteY4" fmla="*/ 1053297 h 2280213"/>
              <a:gd name="connsiteX5" fmla="*/ 139152 w 1944803"/>
              <a:gd name="connsiteY5" fmla="*/ 1678330 h 2280213"/>
              <a:gd name="connsiteX6" fmla="*/ 463243 w 1944803"/>
              <a:gd name="connsiteY6" fmla="*/ 2083443 h 2280213"/>
              <a:gd name="connsiteX7" fmla="*/ 1007254 w 1944803"/>
              <a:gd name="connsiteY7" fmla="*/ 2280213 h 22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4803" h="2280213">
                <a:moveTo>
                  <a:pt x="1944803" y="0"/>
                </a:moveTo>
                <a:cubicBezTo>
                  <a:pt x="1919724" y="245962"/>
                  <a:pt x="1894646" y="491925"/>
                  <a:pt x="1771183" y="648183"/>
                </a:cubicBezTo>
                <a:cubicBezTo>
                  <a:pt x="1647720" y="804441"/>
                  <a:pt x="1402722" y="927905"/>
                  <a:pt x="1204023" y="937550"/>
                </a:cubicBezTo>
                <a:cubicBezTo>
                  <a:pt x="1005324" y="947195"/>
                  <a:pt x="775760" y="686765"/>
                  <a:pt x="578990" y="706056"/>
                </a:cubicBezTo>
                <a:cubicBezTo>
                  <a:pt x="382220" y="725347"/>
                  <a:pt x="96711" y="891251"/>
                  <a:pt x="23405" y="1053297"/>
                </a:cubicBezTo>
                <a:cubicBezTo>
                  <a:pt x="-49901" y="1215343"/>
                  <a:pt x="65846" y="1506639"/>
                  <a:pt x="139152" y="1678330"/>
                </a:cubicBezTo>
                <a:cubicBezTo>
                  <a:pt x="212458" y="1850021"/>
                  <a:pt x="318559" y="1983129"/>
                  <a:pt x="463243" y="2083443"/>
                </a:cubicBezTo>
                <a:cubicBezTo>
                  <a:pt x="607927" y="2183757"/>
                  <a:pt x="916586" y="2255135"/>
                  <a:pt x="1007254" y="2280213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84A7F4-9CC0-6949-94B1-5EA858349C10}"/>
              </a:ext>
            </a:extLst>
          </p:cNvPr>
          <p:cNvSpPr/>
          <p:nvPr/>
        </p:nvSpPr>
        <p:spPr>
          <a:xfrm rot="5400000">
            <a:off x="9530104" y="2855598"/>
            <a:ext cx="69450" cy="9259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A8C486-1694-3A4B-BB2C-6EB5DF8FD311}"/>
              </a:ext>
            </a:extLst>
          </p:cNvPr>
          <p:cNvSpPr/>
          <p:nvPr/>
        </p:nvSpPr>
        <p:spPr>
          <a:xfrm rot="5400000">
            <a:off x="8584775" y="5121556"/>
            <a:ext cx="89806" cy="5165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C917C3-3E40-0248-AD4D-D622E42BAE77}"/>
              </a:ext>
            </a:extLst>
          </p:cNvPr>
          <p:cNvCxnSpPr>
            <a:cxnSpLocks/>
          </p:cNvCxnSpPr>
          <p:nvPr/>
        </p:nvCxnSpPr>
        <p:spPr>
          <a:xfrm flipH="1">
            <a:off x="9559097" y="2901897"/>
            <a:ext cx="4127" cy="4966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8AE923-F956-A04B-9B92-C0A80921A46B}"/>
              </a:ext>
            </a:extLst>
          </p:cNvPr>
          <p:cNvCxnSpPr>
            <a:cxnSpLocks/>
          </p:cNvCxnSpPr>
          <p:nvPr/>
        </p:nvCxnSpPr>
        <p:spPr>
          <a:xfrm flipH="1">
            <a:off x="9201823" y="3472512"/>
            <a:ext cx="243373" cy="38557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C3E52B-BD47-EC46-9E64-7783C67D77BA}"/>
              </a:ext>
            </a:extLst>
          </p:cNvPr>
          <p:cNvCxnSpPr>
            <a:cxnSpLocks/>
          </p:cNvCxnSpPr>
          <p:nvPr/>
        </p:nvCxnSpPr>
        <p:spPr>
          <a:xfrm flipH="1">
            <a:off x="8664513" y="3753540"/>
            <a:ext cx="437190" cy="188432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7DB570-1D9C-E746-92A7-0C2C84A00CE2}"/>
              </a:ext>
            </a:extLst>
          </p:cNvPr>
          <p:cNvCxnSpPr>
            <a:cxnSpLocks/>
          </p:cNvCxnSpPr>
          <p:nvPr/>
        </p:nvCxnSpPr>
        <p:spPr>
          <a:xfrm flipH="1">
            <a:off x="7843779" y="3526822"/>
            <a:ext cx="411307" cy="10009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0A1B9-7CF7-0C45-BA14-B4EDF980E21B}"/>
              </a:ext>
            </a:extLst>
          </p:cNvPr>
          <p:cNvCxnSpPr>
            <a:cxnSpLocks/>
          </p:cNvCxnSpPr>
          <p:nvPr/>
        </p:nvCxnSpPr>
        <p:spPr>
          <a:xfrm flipH="1">
            <a:off x="9301911" y="3354635"/>
            <a:ext cx="510709" cy="58329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032813-D517-9148-A700-0042349BF86E}"/>
              </a:ext>
            </a:extLst>
          </p:cNvPr>
          <p:cNvCxnSpPr>
            <a:cxnSpLocks/>
          </p:cNvCxnSpPr>
          <p:nvPr/>
        </p:nvCxnSpPr>
        <p:spPr>
          <a:xfrm flipH="1">
            <a:off x="8979665" y="3290001"/>
            <a:ext cx="367001" cy="12125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73E098-DCAC-DE4C-9B54-7091112ACF3B}"/>
              </a:ext>
            </a:extLst>
          </p:cNvPr>
          <p:cNvCxnSpPr>
            <a:cxnSpLocks/>
          </p:cNvCxnSpPr>
          <p:nvPr/>
        </p:nvCxnSpPr>
        <p:spPr>
          <a:xfrm flipH="1">
            <a:off x="8698472" y="3539727"/>
            <a:ext cx="520780" cy="4790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7ED6E7-98D5-6643-9578-8B0A88C2DD9A}"/>
              </a:ext>
            </a:extLst>
          </p:cNvPr>
          <p:cNvCxnSpPr>
            <a:cxnSpLocks/>
          </p:cNvCxnSpPr>
          <p:nvPr/>
        </p:nvCxnSpPr>
        <p:spPr>
          <a:xfrm flipH="1" flipV="1">
            <a:off x="8080524" y="3350628"/>
            <a:ext cx="392915" cy="28323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9A8D1B-98C4-8546-AF2F-E666C380BE85}"/>
              </a:ext>
            </a:extLst>
          </p:cNvPr>
          <p:cNvCxnSpPr>
            <a:cxnSpLocks/>
          </p:cNvCxnSpPr>
          <p:nvPr/>
        </p:nvCxnSpPr>
        <p:spPr>
          <a:xfrm flipH="1">
            <a:off x="7528249" y="3650862"/>
            <a:ext cx="384849" cy="19689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1744CF-4490-C74C-BBC5-3BFB7DBE0BDA}"/>
              </a:ext>
            </a:extLst>
          </p:cNvPr>
          <p:cNvCxnSpPr>
            <a:cxnSpLocks/>
          </p:cNvCxnSpPr>
          <p:nvPr/>
        </p:nvCxnSpPr>
        <p:spPr>
          <a:xfrm flipH="1">
            <a:off x="7597293" y="3943721"/>
            <a:ext cx="24090" cy="59440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D4225B-417F-F545-B72D-9DB01F5117BC}"/>
              </a:ext>
            </a:extLst>
          </p:cNvPr>
          <p:cNvCxnSpPr>
            <a:cxnSpLocks/>
          </p:cNvCxnSpPr>
          <p:nvPr/>
        </p:nvCxnSpPr>
        <p:spPr>
          <a:xfrm flipH="1">
            <a:off x="7901994" y="3834789"/>
            <a:ext cx="42084" cy="49368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628B89-3064-2245-8A5A-94B678C9D4BE}"/>
              </a:ext>
            </a:extLst>
          </p:cNvPr>
          <p:cNvCxnSpPr>
            <a:cxnSpLocks/>
          </p:cNvCxnSpPr>
          <p:nvPr/>
        </p:nvCxnSpPr>
        <p:spPr>
          <a:xfrm flipH="1" flipV="1">
            <a:off x="8139562" y="3733848"/>
            <a:ext cx="525217" cy="3090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A71F12-AFB1-254F-9784-40485425EFA5}"/>
              </a:ext>
            </a:extLst>
          </p:cNvPr>
          <p:cNvCxnSpPr>
            <a:cxnSpLocks/>
          </p:cNvCxnSpPr>
          <p:nvPr/>
        </p:nvCxnSpPr>
        <p:spPr>
          <a:xfrm>
            <a:off x="7681501" y="4457329"/>
            <a:ext cx="312029" cy="64164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3B4B41-3CF2-9D41-89CF-4DE4DAFCE86D}"/>
              </a:ext>
            </a:extLst>
          </p:cNvPr>
          <p:cNvCxnSpPr>
            <a:cxnSpLocks/>
          </p:cNvCxnSpPr>
          <p:nvPr/>
        </p:nvCxnSpPr>
        <p:spPr>
          <a:xfrm>
            <a:off x="8124088" y="5001417"/>
            <a:ext cx="652683" cy="33202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36DAA-3445-CF4D-9E67-5CB51B69EEC9}"/>
              </a:ext>
            </a:extLst>
          </p:cNvPr>
          <p:cNvCxnSpPr>
            <a:cxnSpLocks/>
          </p:cNvCxnSpPr>
          <p:nvPr/>
        </p:nvCxnSpPr>
        <p:spPr>
          <a:xfrm>
            <a:off x="8068533" y="4413714"/>
            <a:ext cx="267962" cy="3644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0F6FF-1155-1341-B666-8CFAAB9078C8}"/>
              </a:ext>
            </a:extLst>
          </p:cNvPr>
          <p:cNvSpPr/>
          <p:nvPr/>
        </p:nvSpPr>
        <p:spPr>
          <a:xfrm rot="212608">
            <a:off x="8060606" y="4604062"/>
            <a:ext cx="1070798" cy="1086646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orthographicFront">
              <a:rot lat="0" lon="0" rev="1200000"/>
            </a:camera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3A4C4-05E2-F44F-984A-2D9B988BB332}"/>
              </a:ext>
            </a:extLst>
          </p:cNvPr>
          <p:cNvSpPr/>
          <p:nvPr/>
        </p:nvSpPr>
        <p:spPr>
          <a:xfrm rot="18925717">
            <a:off x="8963020" y="2402179"/>
            <a:ext cx="1246664" cy="10688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28A1F4C9-9A08-E348-8913-1651045421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02792" y="5722770"/>
            <a:ext cx="990600" cy="660400"/>
          </a:xfrm>
          <a:prstGeom prst="rect">
            <a:avLst/>
          </a:prstGeom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77FD5D6B-2128-9D4F-943D-4347D48D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" y="1615301"/>
            <a:ext cx="4320857" cy="6638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394D8E3-2C48-D248-91BF-46C930946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118444"/>
            <a:ext cx="4854992" cy="544381"/>
          </a:xfrm>
          <a:prstGeom prst="rect">
            <a:avLst/>
          </a:prstGeom>
        </p:spPr>
      </p:pic>
      <p:pic>
        <p:nvPicPr>
          <p:cNvPr id="42" name="Picture 41" descr="Text&#10;&#10;Description automatically generated with medium confidence">
            <a:extLst>
              <a:ext uri="{FF2B5EF4-FFF2-40B4-BE49-F238E27FC236}">
                <a16:creationId xmlns:a16="http://schemas.microsoft.com/office/drawing/2014/main" id="{66577441-F5B2-0845-AC78-09C60BA7F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43" y="2589938"/>
            <a:ext cx="3277396" cy="5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4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984F75-6406-C043-BEA4-8DBDCA9D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68224"/>
            <a:ext cx="5041900" cy="762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BA7C2DD-D096-6C4B-9381-DF307540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0286" y="1030224"/>
            <a:ext cx="28194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5D932-9B03-134D-B904-2A8E594D7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5" y="2422652"/>
            <a:ext cx="8254297" cy="479044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6E0803-2A78-AA47-A5AE-7FEEFB7BC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872" y="2422652"/>
            <a:ext cx="1389888" cy="49377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0870323-DF04-5E40-AFBF-D09262CC2353}"/>
              </a:ext>
            </a:extLst>
          </p:cNvPr>
          <p:cNvSpPr/>
          <p:nvPr/>
        </p:nvSpPr>
        <p:spPr>
          <a:xfrm>
            <a:off x="3576576" y="3317908"/>
            <a:ext cx="2519423" cy="250986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FD8C29-AF1C-2A4C-BA69-014BA19F461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843317" y="4631643"/>
            <a:ext cx="813769" cy="9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E355D7-8E03-B047-9355-1CCF5D246E81}"/>
              </a:ext>
            </a:extLst>
          </p:cNvPr>
          <p:cNvSpPr/>
          <p:nvPr/>
        </p:nvSpPr>
        <p:spPr>
          <a:xfrm flipH="1" flipV="1">
            <a:off x="4824448" y="4603774"/>
            <a:ext cx="63540" cy="65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22693-B18E-1D40-9DD2-2E7489964FB1}"/>
                  </a:ext>
                </a:extLst>
              </p:cNvPr>
              <p:cNvSpPr txBox="1"/>
              <p:nvPr/>
            </p:nvSpPr>
            <p:spPr>
              <a:xfrm>
                <a:off x="4568947" y="4636425"/>
                <a:ext cx="2673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22693-B18E-1D40-9DD2-2E7489964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947" y="4636425"/>
                <a:ext cx="267340" cy="276999"/>
              </a:xfrm>
              <a:prstGeom prst="rect">
                <a:avLst/>
              </a:prstGeom>
              <a:blipFill>
                <a:blip r:embed="rId6"/>
                <a:stretch>
                  <a:fillRect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8EBED471-A394-C14F-80D4-05A7FEB249BA}"/>
              </a:ext>
            </a:extLst>
          </p:cNvPr>
          <p:cNvSpPr/>
          <p:nvPr/>
        </p:nvSpPr>
        <p:spPr>
          <a:xfrm flipH="1">
            <a:off x="5593547" y="4598991"/>
            <a:ext cx="63539" cy="65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E4920-138D-AA47-8634-CBC9754F6781}"/>
                  </a:ext>
                </a:extLst>
              </p:cNvPr>
              <p:cNvSpPr txBox="1"/>
              <p:nvPr/>
            </p:nvSpPr>
            <p:spPr>
              <a:xfrm>
                <a:off x="5657086" y="4287896"/>
                <a:ext cx="2673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E4920-138D-AA47-8634-CBC9754F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86" y="4287896"/>
                <a:ext cx="267340" cy="276999"/>
              </a:xfrm>
              <a:prstGeom prst="rect">
                <a:avLst/>
              </a:prstGeom>
              <a:blipFill>
                <a:blip r:embed="rId7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06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7058B85-9F43-864D-85BE-C1D6C91F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1" y="1544699"/>
            <a:ext cx="36449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387B0-7C76-FD40-B8EE-127D2F55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4" y="2192399"/>
            <a:ext cx="8255000" cy="596900"/>
          </a:xfrm>
          <a:prstGeom prst="rect">
            <a:avLst/>
          </a:prstGeom>
        </p:spPr>
      </p:pic>
      <p:pic>
        <p:nvPicPr>
          <p:cNvPr id="9" name="Picture 8" descr="Logo&#10;&#10;Description automatically generated with low confidence">
            <a:extLst>
              <a:ext uri="{FF2B5EF4-FFF2-40B4-BE49-F238E27FC236}">
                <a16:creationId xmlns:a16="http://schemas.microsoft.com/office/drawing/2014/main" id="{12481ED9-39A4-DA46-A1D2-5AFFBA33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302" y="2134754"/>
            <a:ext cx="23876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39500-7A43-BC4C-8E28-236F7409C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34" y="2782454"/>
            <a:ext cx="6692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3C3E98B-E2FA-3948-A270-B346B607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330" y="276462"/>
            <a:ext cx="2819400" cy="12192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2059EC-4190-674F-BFF2-072A99BB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" y="1400575"/>
            <a:ext cx="3924300" cy="6096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E6714D4-F01E-6C43-9E46-1C23DD7A5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35" y="1483125"/>
            <a:ext cx="939800" cy="444500"/>
          </a:xfrm>
          <a:prstGeom prst="rect">
            <a:avLst/>
          </a:prstGeom>
        </p:spPr>
      </p:pic>
      <p:pic>
        <p:nvPicPr>
          <p:cNvPr id="8" name="Picture 7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75E3DC2D-F84B-834B-82BE-97E295E2DBF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9664" y="1951221"/>
            <a:ext cx="5410200" cy="11049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1112F39C-D1B5-C949-8E9D-2256C647559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29864" y="1800462"/>
            <a:ext cx="4076700" cy="1079500"/>
          </a:xfrm>
          <a:prstGeom prst="rect">
            <a:avLst/>
          </a:prstGeom>
        </p:spPr>
      </p:pic>
      <p:pic>
        <p:nvPicPr>
          <p:cNvPr id="12" name="Picture 11" descr="Diagram, text&#10;&#10;Description automatically generated">
            <a:extLst>
              <a:ext uri="{FF2B5EF4-FFF2-40B4-BE49-F238E27FC236}">
                <a16:creationId xmlns:a16="http://schemas.microsoft.com/office/drawing/2014/main" id="{EBDF3A16-B256-E949-A96F-927833F943F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5967" y="3638795"/>
            <a:ext cx="8369300" cy="1930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D27224F-408E-6244-85F1-DD0985C21173}"/>
              </a:ext>
            </a:extLst>
          </p:cNvPr>
          <p:cNvSpPr/>
          <p:nvPr/>
        </p:nvSpPr>
        <p:spPr>
          <a:xfrm>
            <a:off x="8657186" y="3696693"/>
            <a:ext cx="2801088" cy="288117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1DDDF0-B7EC-BB4D-8266-A16BFD74BC5F}"/>
              </a:ext>
            </a:extLst>
          </p:cNvPr>
          <p:cNvSpPr/>
          <p:nvPr/>
        </p:nvSpPr>
        <p:spPr>
          <a:xfrm flipH="1" flipV="1">
            <a:off x="4824448" y="4603774"/>
            <a:ext cx="63540" cy="65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D86BA3-B265-124F-A046-1E6A12B35C2C}"/>
              </a:ext>
            </a:extLst>
          </p:cNvPr>
          <p:cNvSpPr/>
          <p:nvPr/>
        </p:nvSpPr>
        <p:spPr>
          <a:xfrm>
            <a:off x="9465966" y="2724455"/>
            <a:ext cx="2057437" cy="19772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C12C3-4CB9-F545-B4E2-92E9C1010A81}"/>
              </a:ext>
            </a:extLst>
          </p:cNvPr>
          <p:cNvCxnSpPr>
            <a:cxnSpLocks/>
          </p:cNvCxnSpPr>
          <p:nvPr/>
        </p:nvCxnSpPr>
        <p:spPr>
          <a:xfrm>
            <a:off x="10776771" y="3696693"/>
            <a:ext cx="992983" cy="1440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AF25F3-7CBC-B24F-B56F-6A535D51B700}"/>
              </a:ext>
            </a:extLst>
          </p:cNvPr>
          <p:cNvCxnSpPr>
            <a:cxnSpLocks/>
          </p:cNvCxnSpPr>
          <p:nvPr/>
        </p:nvCxnSpPr>
        <p:spPr>
          <a:xfrm flipV="1">
            <a:off x="8410835" y="3429000"/>
            <a:ext cx="2083849" cy="8380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8168A5F-825C-D147-B8C8-068C978536B9}"/>
              </a:ext>
            </a:extLst>
          </p:cNvPr>
          <p:cNvSpPr/>
          <p:nvPr/>
        </p:nvSpPr>
        <p:spPr>
          <a:xfrm flipH="1" flipV="1">
            <a:off x="10745001" y="4636425"/>
            <a:ext cx="63540" cy="65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6726E8-F837-454A-AABE-C2C2635E195C}"/>
              </a:ext>
            </a:extLst>
          </p:cNvPr>
          <p:cNvSpPr/>
          <p:nvPr/>
        </p:nvSpPr>
        <p:spPr>
          <a:xfrm flipH="1" flipV="1">
            <a:off x="9627924" y="4267023"/>
            <a:ext cx="63540" cy="653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FC4AD8-DA72-4A44-8E3A-87F216FD8DC4}"/>
              </a:ext>
            </a:extLst>
          </p:cNvPr>
          <p:cNvSpPr/>
          <p:nvPr/>
        </p:nvSpPr>
        <p:spPr>
          <a:xfrm>
            <a:off x="11273262" y="2945265"/>
            <a:ext cx="700994" cy="138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30B4AF-D1B4-8546-A5F6-F7E1B393E40E}"/>
              </a:ext>
            </a:extLst>
          </p:cNvPr>
          <p:cNvSpPr/>
          <p:nvPr/>
        </p:nvSpPr>
        <p:spPr>
          <a:xfrm>
            <a:off x="9426608" y="2724455"/>
            <a:ext cx="1819745" cy="536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8B7B21-2932-5F42-9DEE-51F595D93EED}"/>
              </a:ext>
            </a:extLst>
          </p:cNvPr>
          <p:cNvSpPr/>
          <p:nvPr/>
        </p:nvSpPr>
        <p:spPr>
          <a:xfrm>
            <a:off x="11112512" y="2436436"/>
            <a:ext cx="700994" cy="138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85DD52-B520-9848-B3B9-52E55BFEA857}"/>
              </a:ext>
            </a:extLst>
          </p:cNvPr>
          <p:cNvSpPr/>
          <p:nvPr/>
        </p:nvSpPr>
        <p:spPr>
          <a:xfrm>
            <a:off x="8869118" y="3102082"/>
            <a:ext cx="700994" cy="63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AF5FCB-108B-8D41-A8A5-7E5EDD860B44}"/>
              </a:ext>
            </a:extLst>
          </p:cNvPr>
          <p:cNvSpPr/>
          <p:nvPr/>
        </p:nvSpPr>
        <p:spPr>
          <a:xfrm rot="19543893">
            <a:off x="11180697" y="3503522"/>
            <a:ext cx="337715" cy="1387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9E8A68-087B-3A4A-B4A6-32F43BD79254}"/>
              </a:ext>
            </a:extLst>
          </p:cNvPr>
          <p:cNvSpPr/>
          <p:nvPr/>
        </p:nvSpPr>
        <p:spPr>
          <a:xfrm rot="3992750">
            <a:off x="9375165" y="3613163"/>
            <a:ext cx="176131" cy="21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212B5C-238D-C24F-B5D6-2B281886961F}"/>
              </a:ext>
            </a:extLst>
          </p:cNvPr>
          <p:cNvSpPr/>
          <p:nvPr/>
        </p:nvSpPr>
        <p:spPr>
          <a:xfrm rot="19212011">
            <a:off x="11166263" y="4373211"/>
            <a:ext cx="6494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321AE9-9E01-7E42-8F48-F55E8C0D0D1A}"/>
              </a:ext>
            </a:extLst>
          </p:cNvPr>
          <p:cNvSpPr/>
          <p:nvPr/>
        </p:nvSpPr>
        <p:spPr>
          <a:xfrm rot="4256085" flipV="1">
            <a:off x="9471406" y="3834834"/>
            <a:ext cx="45719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5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C70CC-E01D-714B-AB73-8A21E30A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32" y="267314"/>
            <a:ext cx="8953500" cy="5715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FFF98D-351A-7F47-A16D-31A13016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5435" y="1073198"/>
            <a:ext cx="10321130" cy="28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F4E12B-E74D-5B48-AF67-E6767ACC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90" y="2334497"/>
            <a:ext cx="7458419" cy="10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C3C43-7335-224B-AD3A-42182F96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8" y="594222"/>
            <a:ext cx="7067167" cy="578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17F40-2518-4A49-9C8B-9750297E68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9218" y="1351020"/>
            <a:ext cx="7706146" cy="663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200FE-E3F6-DD42-9C31-C665E085F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9218" y="2148181"/>
            <a:ext cx="7051177" cy="66364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A83134-18AF-8647-B5F5-CDF18E8248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02968" y="2750521"/>
            <a:ext cx="4786064" cy="7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8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5A7DB-ECD2-0345-BB20-267A930431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131" y="375950"/>
            <a:ext cx="7823047" cy="54298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9541B82-B2CE-464C-BFA0-2CD38DB9BA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4661" y="1085218"/>
            <a:ext cx="4842678" cy="86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821DE1-AE5F-A14C-B699-193BFFC07A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131" y="2116998"/>
            <a:ext cx="8699500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96672-E84F-A84B-97A9-C426B4B4B9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75569" y="2713898"/>
            <a:ext cx="93853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B154C-4E20-6C4E-81ED-E7B185D38C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14104" y="3911958"/>
            <a:ext cx="6997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3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002BC-093F-5A4F-B7F1-3301FCE6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743" y="174663"/>
            <a:ext cx="9334500" cy="647700"/>
          </a:xfrm>
          <a:prstGeom prst="rect">
            <a:avLst/>
          </a:prstGeom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63E8C56-D950-8448-95F3-D1283A3B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22957" y="699188"/>
            <a:ext cx="40513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2B77-D07C-2B49-82D9-2E7A04B3D5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743" y="1515737"/>
            <a:ext cx="5676900" cy="6096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5C3D21A-C456-F846-ABF0-9A77517E77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62579" y="2125337"/>
            <a:ext cx="4648200" cy="11938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C39404F-7F6F-D648-B3A8-0D81D750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216" y="3486060"/>
            <a:ext cx="8391027" cy="11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A2F658D2-0D35-C94E-BD24-AA8E0C16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232" y="4882148"/>
            <a:ext cx="1231900" cy="7112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1021ECF-90D5-2F4D-9A48-E1F73DBA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43" y="2779881"/>
            <a:ext cx="623132" cy="598207"/>
          </a:xfrm>
          <a:prstGeom prst="rect">
            <a:avLst/>
          </a:prstGeom>
        </p:spPr>
      </p:pic>
      <p:pic>
        <p:nvPicPr>
          <p:cNvPr id="11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642B701-0090-404C-B403-089E86BC6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37" y="3743258"/>
            <a:ext cx="774700" cy="5588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71528A2-20FF-1B44-A62D-FE2CB60C2C63}"/>
              </a:ext>
            </a:extLst>
          </p:cNvPr>
          <p:cNvSpPr/>
          <p:nvPr/>
        </p:nvSpPr>
        <p:spPr>
          <a:xfrm>
            <a:off x="1354085" y="3230696"/>
            <a:ext cx="3259047" cy="267001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4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0B6666-CC0E-444D-A9F9-05693BD75A4B}"/>
              </a:ext>
            </a:extLst>
          </p:cNvPr>
          <p:cNvSpPr/>
          <p:nvPr/>
        </p:nvSpPr>
        <p:spPr>
          <a:xfrm flipH="1" flipV="1">
            <a:off x="2687724" y="4362800"/>
            <a:ext cx="45719" cy="50799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7DF5A0-50D0-9541-8D3F-A28275945B90}"/>
              </a:ext>
            </a:extLst>
          </p:cNvPr>
          <p:cNvSpPr/>
          <p:nvPr/>
        </p:nvSpPr>
        <p:spPr>
          <a:xfrm rot="16517575" flipH="1" flipV="1">
            <a:off x="3412692" y="4565411"/>
            <a:ext cx="45719" cy="50799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6252A6A-9CE1-4A46-A69E-97C19C222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493" y="939800"/>
            <a:ext cx="3962400" cy="248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8C83629-E7B9-D143-9D5C-9E9552748CDD}"/>
                  </a:ext>
                </a:extLst>
              </p14:cNvPr>
              <p14:cNvContentPartPr/>
              <p14:nvPr/>
            </p14:nvContentPartPr>
            <p14:xfrm>
              <a:off x="7102875" y="1271646"/>
              <a:ext cx="106200" cy="121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8C83629-E7B9-D143-9D5C-9E9552748C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7395" y="1256526"/>
                <a:ext cx="1368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674FE3B-DC38-4C49-818F-C5FEA6C4F537}"/>
                  </a:ext>
                </a:extLst>
              </p14:cNvPr>
              <p14:cNvContentPartPr/>
              <p14:nvPr/>
            </p14:nvContentPartPr>
            <p14:xfrm>
              <a:off x="7065435" y="1280646"/>
              <a:ext cx="97200" cy="134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674FE3B-DC38-4C49-818F-C5FEA6C4F5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0315" y="1265526"/>
                <a:ext cx="127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7A58B5D-F6EC-B548-9FC5-C892F4FE59D5}"/>
                  </a:ext>
                </a:extLst>
              </p14:cNvPr>
              <p14:cNvContentPartPr/>
              <p14:nvPr/>
            </p14:nvContentPartPr>
            <p14:xfrm>
              <a:off x="4839555" y="1934406"/>
              <a:ext cx="67680" cy="7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7A58B5D-F6EC-B548-9FC5-C892F4FE59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4075" y="1919286"/>
                <a:ext cx="9828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D4592D9-CA24-554C-A47D-700AF38A7DE6}"/>
              </a:ext>
            </a:extLst>
          </p:cNvPr>
          <p:cNvGrpSpPr/>
          <p:nvPr/>
        </p:nvGrpSpPr>
        <p:grpSpPr>
          <a:xfrm>
            <a:off x="6957795" y="2289006"/>
            <a:ext cx="63720" cy="81000"/>
            <a:chOff x="6957795" y="2289006"/>
            <a:chExt cx="6372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63B6F4-207A-F84F-AB09-73FA7C659782}"/>
                    </a:ext>
                  </a:extLst>
                </p14:cNvPr>
                <p14:cNvContentPartPr/>
                <p14:nvPr/>
              </p14:nvContentPartPr>
              <p14:xfrm>
                <a:off x="6957795" y="2289006"/>
                <a:ext cx="53640" cy="6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63B6F4-207A-F84F-AB09-73FA7C6597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42675" y="2273886"/>
                  <a:ext cx="84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0684C8-7358-8645-BCE6-41FB740ED678}"/>
                    </a:ext>
                  </a:extLst>
                </p14:cNvPr>
                <p14:cNvContentPartPr/>
                <p14:nvPr/>
              </p14:nvContentPartPr>
              <p14:xfrm>
                <a:off x="6974715" y="2291166"/>
                <a:ext cx="46800" cy="78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0684C8-7358-8645-BCE6-41FB740ED6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59595" y="2275686"/>
                  <a:ext cx="7704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4A1376-5EDB-2A4A-B74F-68E7E2C9057D}"/>
              </a:ext>
            </a:extLst>
          </p:cNvPr>
          <p:cNvGrpSpPr/>
          <p:nvPr/>
        </p:nvGrpSpPr>
        <p:grpSpPr>
          <a:xfrm>
            <a:off x="2556233" y="4337937"/>
            <a:ext cx="1176840" cy="285120"/>
            <a:chOff x="2556233" y="4337937"/>
            <a:chExt cx="11768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151F3B-FB96-5949-A81B-A5A0D8454B16}"/>
                    </a:ext>
                  </a:extLst>
                </p14:cNvPr>
                <p14:cNvContentPartPr/>
                <p14:nvPr/>
              </p14:nvContentPartPr>
              <p14:xfrm>
                <a:off x="3265073" y="4363497"/>
                <a:ext cx="11160" cy="18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151F3B-FB96-5949-A81B-A5A0D8454B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49593" y="4348377"/>
                  <a:ext cx="41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4E9A886-D980-8149-89BA-78854F9B56F1}"/>
                    </a:ext>
                  </a:extLst>
                </p14:cNvPr>
                <p14:cNvContentPartPr/>
                <p14:nvPr/>
              </p14:nvContentPartPr>
              <p14:xfrm>
                <a:off x="3444353" y="4345857"/>
                <a:ext cx="10440" cy="17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4E9A886-D980-8149-89BA-78854F9B56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9233" y="4330377"/>
                  <a:ext cx="40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A557C0-52D3-DB49-8002-B43374466A5C}"/>
                    </a:ext>
                  </a:extLst>
                </p14:cNvPr>
                <p14:cNvContentPartPr/>
                <p14:nvPr/>
              </p14:nvContentPartPr>
              <p14:xfrm>
                <a:off x="3596993" y="4337937"/>
                <a:ext cx="1620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A557C0-52D3-DB49-8002-B43374466A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81873" y="4322457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B747E68-8CD9-FF45-BD87-76FB2CB5B1E3}"/>
                    </a:ext>
                  </a:extLst>
                </p14:cNvPr>
                <p14:cNvContentPartPr/>
                <p14:nvPr/>
              </p14:nvContentPartPr>
              <p14:xfrm>
                <a:off x="3727673" y="4416057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B747E68-8CD9-FF45-BD87-76FB2CB5B1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2553" y="440093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FC81EBC-AFCA-9744-85A9-121A807E5456}"/>
                    </a:ext>
                  </a:extLst>
                </p14:cNvPr>
                <p14:cNvContentPartPr/>
                <p14:nvPr/>
              </p14:nvContentPartPr>
              <p14:xfrm>
                <a:off x="3719033" y="4419657"/>
                <a:ext cx="14040" cy="17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FC81EBC-AFCA-9744-85A9-121A807E54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03913" y="4404537"/>
                  <a:ext cx="44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8B5E5E-BD53-1C44-AE23-84C2B4C7AEF1}"/>
                    </a:ext>
                  </a:extLst>
                </p14:cNvPr>
                <p14:cNvContentPartPr/>
                <p14:nvPr/>
              </p14:nvContentPartPr>
              <p14:xfrm>
                <a:off x="3653873" y="4495257"/>
                <a:ext cx="7200" cy="17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8B5E5E-BD53-1C44-AE23-84C2B4C7AE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38393" y="4480137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891368-3DFB-1E45-B21A-AE0358CC019F}"/>
                    </a:ext>
                  </a:extLst>
                </p14:cNvPr>
                <p14:cNvContentPartPr/>
                <p14:nvPr/>
              </p14:nvContentPartPr>
              <p14:xfrm>
                <a:off x="3570353" y="4550697"/>
                <a:ext cx="684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891368-3DFB-1E45-B21A-AE0358CC01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5233" y="4535217"/>
                  <a:ext cx="37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6530BC-CEE1-9641-962B-1A1E9C568A69}"/>
                    </a:ext>
                  </a:extLst>
                </p14:cNvPr>
                <p14:cNvContentPartPr/>
                <p14:nvPr/>
              </p14:nvContentPartPr>
              <p14:xfrm>
                <a:off x="3142673" y="4390857"/>
                <a:ext cx="7560" cy="1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6530BC-CEE1-9641-962B-1A1E9C568A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7193" y="4375737"/>
                  <a:ext cx="3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E7DF005-4403-EA49-8D65-951948F47FF3}"/>
                    </a:ext>
                  </a:extLst>
                </p14:cNvPr>
                <p14:cNvContentPartPr/>
                <p14:nvPr/>
              </p14:nvContentPartPr>
              <p14:xfrm>
                <a:off x="3002633" y="4481217"/>
                <a:ext cx="6840" cy="9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E7DF005-4403-EA49-8D65-951948F47F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7513" y="4466097"/>
                  <a:ext cx="37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905C4E-C3FC-6E4B-800F-B42D69680635}"/>
                    </a:ext>
                  </a:extLst>
                </p14:cNvPr>
                <p14:cNvContentPartPr/>
                <p14:nvPr/>
              </p14:nvContentPartPr>
              <p14:xfrm>
                <a:off x="2839553" y="4571937"/>
                <a:ext cx="5040" cy="13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905C4E-C3FC-6E4B-800F-B42D696806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24073" y="4556457"/>
                  <a:ext cx="35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87A8A3D-8119-644C-AAFE-6F947FD6107D}"/>
                    </a:ext>
                  </a:extLst>
                </p14:cNvPr>
                <p14:cNvContentPartPr/>
                <p14:nvPr/>
              </p14:nvContentPartPr>
              <p14:xfrm>
                <a:off x="2721473" y="4611897"/>
                <a:ext cx="11880" cy="1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87A8A3D-8119-644C-AAFE-6F947FD610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5993" y="4596777"/>
                  <a:ext cx="4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971DA68-E8AE-C042-9105-7AE04F8618BA}"/>
                    </a:ext>
                  </a:extLst>
                </p14:cNvPr>
                <p14:cNvContentPartPr/>
                <p14:nvPr/>
              </p14:nvContentPartPr>
              <p14:xfrm>
                <a:off x="2595113" y="4578057"/>
                <a:ext cx="4320" cy="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971DA68-E8AE-C042-9105-7AE04F8618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9993" y="4562937"/>
                  <a:ext cx="34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73E21AA-4693-7C4C-9903-52E138EE3B88}"/>
                    </a:ext>
                  </a:extLst>
                </p14:cNvPr>
                <p14:cNvContentPartPr/>
                <p14:nvPr/>
              </p14:nvContentPartPr>
              <p14:xfrm>
                <a:off x="2561993" y="4466457"/>
                <a:ext cx="360" cy="5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73E21AA-4693-7C4C-9903-52E138EE3B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6873" y="4450977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B1ACC5D-61E2-E643-907F-61B60FA4F591}"/>
                    </a:ext>
                  </a:extLst>
                </p14:cNvPr>
                <p14:cNvContentPartPr/>
                <p14:nvPr/>
              </p14:nvContentPartPr>
              <p14:xfrm>
                <a:off x="2617433" y="4395897"/>
                <a:ext cx="5400" cy="12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B1ACC5D-61E2-E643-907F-61B60FA4F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2313" y="4380777"/>
                  <a:ext cx="35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C63115-79A8-E249-8179-9A3D2E5E7FCD}"/>
                    </a:ext>
                  </a:extLst>
                </p14:cNvPr>
                <p14:cNvContentPartPr/>
                <p14:nvPr/>
              </p14:nvContentPartPr>
              <p14:xfrm>
                <a:off x="2556233" y="4467177"/>
                <a:ext cx="16200" cy="1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C63115-79A8-E249-8179-9A3D2E5E7F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41113" y="4452057"/>
                  <a:ext cx="468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8F4A7A5-841E-6049-91A1-6AEE246AF4DD}"/>
                  </a:ext>
                </a:extLst>
              </p14:cNvPr>
              <p14:cNvContentPartPr/>
              <p14:nvPr/>
            </p14:nvContentPartPr>
            <p14:xfrm>
              <a:off x="5544369" y="2567443"/>
              <a:ext cx="38520" cy="54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8F4A7A5-841E-6049-91A1-6AEE246AF4D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29249" y="2552323"/>
                <a:ext cx="6912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4EDCB5F-91DC-3B42-B1CB-BFADECBF9B95}"/>
              </a:ext>
            </a:extLst>
          </p:cNvPr>
          <p:cNvGrpSpPr/>
          <p:nvPr/>
        </p:nvGrpSpPr>
        <p:grpSpPr>
          <a:xfrm>
            <a:off x="2703549" y="1804989"/>
            <a:ext cx="1994400" cy="2541240"/>
            <a:chOff x="2703549" y="1804989"/>
            <a:chExt cx="1994400" cy="25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517321-AAE5-AB45-8C48-94E2F6D7539B}"/>
                    </a:ext>
                  </a:extLst>
                </p14:cNvPr>
                <p14:cNvContentPartPr/>
                <p14:nvPr/>
              </p14:nvContentPartPr>
              <p14:xfrm>
                <a:off x="2703549" y="1867629"/>
                <a:ext cx="1964880" cy="2478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517321-AAE5-AB45-8C48-94E2F6D753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88429" y="1852509"/>
                  <a:ext cx="1995480" cy="25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6E11FA7-CD2E-A244-9FE1-5E4ED228A62D}"/>
                    </a:ext>
                  </a:extLst>
                </p14:cNvPr>
                <p14:cNvContentPartPr/>
                <p14:nvPr/>
              </p14:nvContentPartPr>
              <p14:xfrm>
                <a:off x="4595709" y="1804989"/>
                <a:ext cx="102240" cy="187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6E11FA7-CD2E-A244-9FE1-5E4ED228A62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80229" y="1789509"/>
                  <a:ext cx="1328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D6A05EC-37BF-4B4F-8033-DB9A7D843558}"/>
              </a:ext>
            </a:extLst>
          </p:cNvPr>
          <p:cNvGrpSpPr/>
          <p:nvPr/>
        </p:nvGrpSpPr>
        <p:grpSpPr>
          <a:xfrm>
            <a:off x="3586269" y="2327349"/>
            <a:ext cx="3243960" cy="2415240"/>
            <a:chOff x="3586269" y="2327349"/>
            <a:chExt cx="3243960" cy="24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B42ED6-B364-EA42-883B-F5D9A7645815}"/>
                    </a:ext>
                  </a:extLst>
                </p14:cNvPr>
                <p14:cNvContentPartPr/>
                <p14:nvPr/>
              </p14:nvContentPartPr>
              <p14:xfrm>
                <a:off x="3586269" y="2379549"/>
                <a:ext cx="3229920" cy="2363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B42ED6-B364-EA42-883B-F5D9A76458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70789" y="2364429"/>
                  <a:ext cx="3260520" cy="23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C56B93-DACF-644F-B502-10762E37F6B2}"/>
                    </a:ext>
                  </a:extLst>
                </p14:cNvPr>
                <p14:cNvContentPartPr/>
                <p14:nvPr/>
              </p14:nvContentPartPr>
              <p14:xfrm>
                <a:off x="6756789" y="2327349"/>
                <a:ext cx="73440" cy="186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C56B93-DACF-644F-B502-10762E37F6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69" y="2312229"/>
                  <a:ext cx="1040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B123D4D-0032-674C-A9A6-DB8BD2FC4FF4}"/>
              </a:ext>
            </a:extLst>
          </p:cNvPr>
          <p:cNvGrpSpPr/>
          <p:nvPr/>
        </p:nvGrpSpPr>
        <p:grpSpPr>
          <a:xfrm>
            <a:off x="3348669" y="2458029"/>
            <a:ext cx="2096280" cy="1852920"/>
            <a:chOff x="3348669" y="2458029"/>
            <a:chExt cx="2096280" cy="18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7250F90-A1F3-2347-BB52-B33495B49162}"/>
                    </a:ext>
                  </a:extLst>
                </p14:cNvPr>
                <p14:cNvContentPartPr/>
                <p14:nvPr/>
              </p14:nvContentPartPr>
              <p14:xfrm>
                <a:off x="3348669" y="2495469"/>
                <a:ext cx="2067120" cy="181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7250F90-A1F3-2347-BB52-B33495B491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33189" y="2480349"/>
                  <a:ext cx="2097360" cy="18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6ACEAB-AE75-C944-BFBC-C008EDA70FA7}"/>
                    </a:ext>
                  </a:extLst>
                </p14:cNvPr>
                <p14:cNvContentPartPr/>
                <p14:nvPr/>
              </p14:nvContentPartPr>
              <p14:xfrm>
                <a:off x="5356749" y="2458029"/>
                <a:ext cx="88200" cy="118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6ACEAB-AE75-C944-BFBC-C008EDA70FA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41629" y="2442549"/>
                  <a:ext cx="11844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F1E4788-6802-A54D-AD69-889818B53029}"/>
                  </a:ext>
                </a:extLst>
              </p14:cNvPr>
              <p14:cNvContentPartPr/>
              <p14:nvPr/>
            </p14:nvContentPartPr>
            <p14:xfrm>
              <a:off x="3526869" y="2797149"/>
              <a:ext cx="2000160" cy="14900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F1E4788-6802-A54D-AD69-889818B5302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11389" y="2781669"/>
                <a:ext cx="2030760" cy="152064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4845E9B9-E56B-6447-BBEB-587A45627E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855" y="91229"/>
            <a:ext cx="4648200" cy="11938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F9A05EE-0013-6F45-B23A-99634AEEEA33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604563" y="2145430"/>
            <a:ext cx="635000" cy="6096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824626-04E5-A04A-95E5-9F90C6310B7F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165345" y="3636803"/>
            <a:ext cx="660400" cy="660400"/>
          </a:xfrm>
          <a:prstGeom prst="rect">
            <a:avLst/>
          </a:prstGeom>
        </p:spPr>
      </p:pic>
      <p:pic>
        <p:nvPicPr>
          <p:cNvPr id="13" name="Picture 12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6F9B9C6-458F-0946-9B32-7CCFC21C3B5A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976229" y="1737709"/>
            <a:ext cx="381000" cy="406400"/>
          </a:xfrm>
          <a:prstGeom prst="rect">
            <a:avLst/>
          </a:prstGeom>
        </p:spPr>
      </p:pic>
      <p:pic>
        <p:nvPicPr>
          <p:cNvPr id="19" name="Picture 18" descr="A picture containing text, gauge, light&#10;&#10;Description automatically generated">
            <a:extLst>
              <a:ext uri="{FF2B5EF4-FFF2-40B4-BE49-F238E27FC236}">
                <a16:creationId xmlns:a16="http://schemas.microsoft.com/office/drawing/2014/main" id="{5402A118-62AE-474F-81B2-AC24AC04B37C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114035" y="2166130"/>
            <a:ext cx="368300" cy="4318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07C17A9-75C2-2742-9794-33F82A8EFCC0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873323" y="1258889"/>
            <a:ext cx="1155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8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1A4E0-A784-4048-8224-893D5F7EB5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3339" y="396684"/>
            <a:ext cx="8432800" cy="62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67C2F-C4DE-1441-BA6A-172652B685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71484" y="988688"/>
            <a:ext cx="74168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69FCE-0984-B442-AB59-9B572201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39" y="2126792"/>
            <a:ext cx="65278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CDE15-8634-2542-85F8-F9710B986E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52850" y="2872267"/>
            <a:ext cx="3733800" cy="4445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F38C587-4AF8-AD42-A6D7-29F6ED2044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96457">
            <a:off x="5023210" y="3387595"/>
            <a:ext cx="1003300" cy="54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943B3C-04A7-544A-BDC4-668A02C7B6A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9084" y="3985934"/>
            <a:ext cx="5181600" cy="6223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1F36B4-442C-2E4C-A66F-0B5496F01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700" y="4608234"/>
            <a:ext cx="6845300" cy="2249766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072571-B8E1-AD42-B937-BC98A6E95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84978"/>
            <a:ext cx="2897436" cy="2249766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A0D7AB-FB79-064C-9A95-512D05A1E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873" y="4453369"/>
            <a:ext cx="4603511" cy="1512983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892A4D2-C1F7-EF4D-BF3D-E8EF2076E9A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4878712"/>
            <a:ext cx="9575800" cy="19812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E69A4B5-4376-3D45-AB34-7C278DAD704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03534" y="4545429"/>
            <a:ext cx="2552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C367C-2865-1140-AF23-543EFDDFCB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9630" y="461485"/>
            <a:ext cx="9385300" cy="558800"/>
          </a:xfrm>
          <a:prstGeom prst="rect">
            <a:avLst/>
          </a:prstGeom>
        </p:spPr>
      </p:pic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583484D1-81F1-FC46-BEA2-C203C987B9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9630" y="1392487"/>
            <a:ext cx="3009900" cy="723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74ADA4-68CB-C14F-9E01-3775D33962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9940" y="2034473"/>
            <a:ext cx="3597313" cy="454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832CC-C0C4-E54C-9A1A-129F1A61660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6880" y="2628695"/>
            <a:ext cx="7218054" cy="454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6FD713-AD57-6C49-AD57-FB05E1319A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6880" y="3254284"/>
            <a:ext cx="8528050" cy="5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6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26223E3-3083-BC4B-A63C-E26A5D0A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31" y="498436"/>
            <a:ext cx="2921000" cy="74930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F7E29F9-4F87-C946-91AB-CEC2BE94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9" y="1136497"/>
            <a:ext cx="4470400" cy="596900"/>
          </a:xfrm>
          <a:prstGeom prst="rect">
            <a:avLst/>
          </a:prstGeom>
        </p:spPr>
      </p:pic>
      <p:pic>
        <p:nvPicPr>
          <p:cNvPr id="9" name="Picture 8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93E2021E-AC4A-7A4C-B162-3487C393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89031" y="1625447"/>
            <a:ext cx="1346200" cy="5207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A2E46CB7-BA32-0A4F-9AF2-A4F3BFE2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90199" y="498436"/>
            <a:ext cx="5158343" cy="71924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7CCB1DF5-28E2-7040-88AB-A5ADEFC42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26" y="1136497"/>
            <a:ext cx="2754087" cy="425068"/>
          </a:xfrm>
          <a:prstGeom prst="rect">
            <a:avLst/>
          </a:prstGeom>
        </p:spPr>
      </p:pic>
      <p:pic>
        <p:nvPicPr>
          <p:cNvPr id="15" name="Picture 14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9699A24-2CFE-894E-AB2B-6CA3A3327F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6269" y="1577491"/>
            <a:ext cx="1346200" cy="5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026831-C18B-6547-92B0-85B7EB9F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80" y="167395"/>
            <a:ext cx="9042400" cy="4699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7F9E888-5720-A542-8E1B-88C00666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312" y="167395"/>
            <a:ext cx="1244600" cy="4572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8719731-96CC-4841-9409-236A6C1BCB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1012" y="721299"/>
            <a:ext cx="8864600" cy="1625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AE83E2-3355-DD46-86D4-76FF0B656A80}"/>
              </a:ext>
            </a:extLst>
          </p:cNvPr>
          <p:cNvSpPr/>
          <p:nvPr/>
        </p:nvSpPr>
        <p:spPr>
          <a:xfrm>
            <a:off x="5927406" y="2574454"/>
            <a:ext cx="2430966" cy="2362573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04A1BF-A622-7344-A30D-F396301EC47D}"/>
              </a:ext>
            </a:extLst>
          </p:cNvPr>
          <p:cNvSpPr/>
          <p:nvPr/>
        </p:nvSpPr>
        <p:spPr>
          <a:xfrm>
            <a:off x="1710095" y="2844597"/>
            <a:ext cx="1984872" cy="195243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0C9652-69C0-B140-9265-F993EFEF58DE}"/>
              </a:ext>
            </a:extLst>
          </p:cNvPr>
          <p:cNvSpPr/>
          <p:nvPr/>
        </p:nvSpPr>
        <p:spPr>
          <a:xfrm>
            <a:off x="2679672" y="379795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6191C6-84F3-1146-BB87-6C2E9BAFDACD}"/>
              </a:ext>
            </a:extLst>
          </p:cNvPr>
          <p:cNvSpPr/>
          <p:nvPr/>
        </p:nvSpPr>
        <p:spPr>
          <a:xfrm>
            <a:off x="6389060" y="2997598"/>
            <a:ext cx="1527858" cy="1516284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89BA64-4F6F-5E4C-A20A-74ADAD60E01C}"/>
              </a:ext>
            </a:extLst>
          </p:cNvPr>
          <p:cNvSpPr/>
          <p:nvPr/>
        </p:nvSpPr>
        <p:spPr>
          <a:xfrm>
            <a:off x="7107270" y="373288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A24826-F292-0F46-BDD4-EBF9B72EFBB7}"/>
              </a:ext>
            </a:extLst>
          </p:cNvPr>
          <p:cNvCxnSpPr>
            <a:cxnSpLocks/>
            <a:endCxn id="22" idx="7"/>
          </p:cNvCxnSpPr>
          <p:nvPr/>
        </p:nvCxnSpPr>
        <p:spPr>
          <a:xfrm flipV="1">
            <a:off x="7142889" y="3219653"/>
            <a:ext cx="550279" cy="536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687D2E-DCF4-5441-BC00-AB2B6E63F30F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2000773" y="3130524"/>
            <a:ext cx="710904" cy="690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4793E7-E304-7F46-BCE5-1D53F77C0F98}"/>
              </a:ext>
            </a:extLst>
          </p:cNvPr>
          <p:cNvCxnSpPr>
            <a:cxnSpLocks/>
          </p:cNvCxnSpPr>
          <p:nvPr/>
        </p:nvCxnSpPr>
        <p:spPr>
          <a:xfrm flipH="1" flipV="1">
            <a:off x="6389060" y="2844597"/>
            <a:ext cx="763929" cy="934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FB616E-F98B-9047-A97C-0537025EAFAD}"/>
                  </a:ext>
                </a:extLst>
              </p:cNvPr>
              <p:cNvSpPr txBox="1"/>
              <p:nvPr/>
            </p:nvSpPr>
            <p:spPr>
              <a:xfrm>
                <a:off x="2356225" y="3107665"/>
                <a:ext cx="309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FB616E-F98B-9047-A97C-0537025E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225" y="3107665"/>
                <a:ext cx="309636" cy="276999"/>
              </a:xfrm>
              <a:prstGeom prst="rect">
                <a:avLst/>
              </a:prstGeom>
              <a:blipFill>
                <a:blip r:embed="rId5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A8E6F2-B134-1546-8EDF-BE7B72BFBFCA}"/>
                  </a:ext>
                </a:extLst>
              </p:cNvPr>
              <p:cNvSpPr txBox="1"/>
              <p:nvPr/>
            </p:nvSpPr>
            <p:spPr>
              <a:xfrm>
                <a:off x="6186739" y="3010473"/>
                <a:ext cx="314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A8E6F2-B134-1546-8EDF-BE7B72BFB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39" y="3010473"/>
                <a:ext cx="314958" cy="276999"/>
              </a:xfrm>
              <a:prstGeom prst="rect">
                <a:avLst/>
              </a:prstGeom>
              <a:blipFill>
                <a:blip r:embed="rId6"/>
                <a:stretch>
                  <a:fillRect l="-1538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35072-0400-5249-8BB4-ACD3CF67711B}"/>
                  </a:ext>
                </a:extLst>
              </p:cNvPr>
              <p:cNvSpPr txBox="1"/>
              <p:nvPr/>
            </p:nvSpPr>
            <p:spPr>
              <a:xfrm>
                <a:off x="7457164" y="3429000"/>
                <a:ext cx="314958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35072-0400-5249-8BB4-ACD3CF67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64" y="3429000"/>
                <a:ext cx="314958" cy="563872"/>
              </a:xfrm>
              <a:prstGeom prst="rect">
                <a:avLst/>
              </a:prstGeom>
              <a:blipFill>
                <a:blip r:embed="rId7"/>
                <a:stretch>
                  <a:fillRect l="-16000" t="-2222" r="-4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20069F-BEDF-B34D-9E61-D29B11ACBF87}"/>
              </a:ext>
            </a:extLst>
          </p:cNvPr>
          <p:cNvCxnSpPr/>
          <p:nvPr/>
        </p:nvCxnSpPr>
        <p:spPr>
          <a:xfrm>
            <a:off x="4084320" y="3627120"/>
            <a:ext cx="14889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2077AD7E-6A35-BB40-A278-1A8DDD482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016" y="2968766"/>
            <a:ext cx="293100" cy="5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3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26223E3-3083-BC4B-A63C-E26A5D0A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31" y="498436"/>
            <a:ext cx="2921000" cy="74930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F7E29F9-4F87-C946-91AB-CEC2BE94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9" y="1136497"/>
            <a:ext cx="4470400" cy="596900"/>
          </a:xfrm>
          <a:prstGeom prst="rect">
            <a:avLst/>
          </a:prstGeom>
        </p:spPr>
      </p:pic>
      <p:pic>
        <p:nvPicPr>
          <p:cNvPr id="9" name="Picture 8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93E2021E-AC4A-7A4C-B162-3487C393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89031" y="1625447"/>
            <a:ext cx="1346200" cy="5207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A2E46CB7-BA32-0A4F-9AF2-A4F3BFE2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90199" y="498436"/>
            <a:ext cx="5158343" cy="71924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7CCB1DF5-28E2-7040-88AB-A5ADEFC42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26" y="1136497"/>
            <a:ext cx="2754087" cy="425068"/>
          </a:xfrm>
          <a:prstGeom prst="rect">
            <a:avLst/>
          </a:prstGeom>
        </p:spPr>
      </p:pic>
      <p:pic>
        <p:nvPicPr>
          <p:cNvPr id="15" name="Picture 14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9699A24-2CFE-894E-AB2B-6CA3A3327F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6269" y="1577491"/>
            <a:ext cx="1346200" cy="530321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986A493-C652-2F4F-AC35-960C21C7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26" y="3514916"/>
            <a:ext cx="2754087" cy="425068"/>
          </a:xfrm>
          <a:prstGeom prst="rect">
            <a:avLst/>
          </a:prstGeom>
        </p:spPr>
      </p:pic>
      <p:pic>
        <p:nvPicPr>
          <p:cNvPr id="10" name="Picture 9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6700B96-0147-BB42-B33D-0EF68A9A6A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6269" y="3873073"/>
            <a:ext cx="1346200" cy="5207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C28C75CF-9280-414B-8578-8851894D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9" y="3429000"/>
            <a:ext cx="4470400" cy="596900"/>
          </a:xfrm>
          <a:prstGeom prst="rect">
            <a:avLst/>
          </a:prstGeom>
        </p:spPr>
      </p:pic>
      <p:pic>
        <p:nvPicPr>
          <p:cNvPr id="14" name="Picture 13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3F9D3AC-A6A8-1A48-922C-68EDFF6F4B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89031" y="3863452"/>
            <a:ext cx="1346200" cy="530321"/>
          </a:xfrm>
          <a:prstGeom prst="rect">
            <a:avLst/>
          </a:prstGeom>
        </p:spPr>
      </p:pic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4C74D4B-4B77-6843-8641-D1280B2C3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7781" y="2768600"/>
            <a:ext cx="1028700" cy="660400"/>
          </a:xfrm>
          <a:prstGeom prst="rect">
            <a:avLst/>
          </a:prstGeom>
        </p:spPr>
      </p:pic>
      <p:pic>
        <p:nvPicPr>
          <p:cNvPr id="16" name="Picture 1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DFF0775-53A3-3C43-BFCF-78D0FF00B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768" y="2768600"/>
            <a:ext cx="1028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26223E3-3083-BC4B-A63C-E26A5D0A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631" y="498436"/>
            <a:ext cx="2921000" cy="74930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F7E29F9-4F87-C946-91AB-CEC2BE94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9" y="1136497"/>
            <a:ext cx="4470400" cy="596900"/>
          </a:xfrm>
          <a:prstGeom prst="rect">
            <a:avLst/>
          </a:prstGeom>
        </p:spPr>
      </p:pic>
      <p:pic>
        <p:nvPicPr>
          <p:cNvPr id="9" name="Picture 8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93E2021E-AC4A-7A4C-B162-3487C393B3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89031" y="1625447"/>
            <a:ext cx="1346200" cy="5207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A2E46CB7-BA32-0A4F-9AF2-A4F3BFE2C5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90199" y="498436"/>
            <a:ext cx="5158343" cy="71924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7CCB1DF5-28E2-7040-88AB-A5ADEFC42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26" y="1136497"/>
            <a:ext cx="2754087" cy="425068"/>
          </a:xfrm>
          <a:prstGeom prst="rect">
            <a:avLst/>
          </a:prstGeom>
        </p:spPr>
      </p:pic>
      <p:pic>
        <p:nvPicPr>
          <p:cNvPr id="15" name="Picture 14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9699A24-2CFE-894E-AB2B-6CA3A3327F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6269" y="1577491"/>
            <a:ext cx="1346200" cy="530321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986A493-C652-2F4F-AC35-960C21C7B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326" y="3514916"/>
            <a:ext cx="2754087" cy="425068"/>
          </a:xfrm>
          <a:prstGeom prst="rect">
            <a:avLst/>
          </a:prstGeom>
        </p:spPr>
      </p:pic>
      <p:pic>
        <p:nvPicPr>
          <p:cNvPr id="10" name="Picture 9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6700B96-0147-BB42-B33D-0EF68A9A6A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6269" y="3873073"/>
            <a:ext cx="1346200" cy="52070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C28C75CF-9280-414B-8578-8851894D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9" y="3429000"/>
            <a:ext cx="4470400" cy="596900"/>
          </a:xfrm>
          <a:prstGeom prst="rect">
            <a:avLst/>
          </a:prstGeom>
        </p:spPr>
      </p:pic>
      <p:pic>
        <p:nvPicPr>
          <p:cNvPr id="14" name="Picture 13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3F9D3AC-A6A8-1A48-922C-68EDFF6F4B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89031" y="3863452"/>
            <a:ext cx="1346200" cy="530321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7681C08-6806-7342-B6F9-EFB1375FFAF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42724" y="2968669"/>
            <a:ext cx="4001495" cy="621786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7767AA7-E3C0-E043-9AA0-8807AF8971F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281" y="2784379"/>
            <a:ext cx="2781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0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3F2ACC6-5407-0348-BDCD-F400EB45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236" y="305584"/>
            <a:ext cx="27813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8C9D7-97E3-2B41-9345-77343A146E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9554" y="1016784"/>
            <a:ext cx="68580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9E999-FB7A-8B43-9F35-01E9B25F36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98554" y="1562884"/>
            <a:ext cx="7518400" cy="53340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C4CDC8DB-5505-B145-9D39-3CF808589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6" y="2274084"/>
            <a:ext cx="1549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753637-946C-3346-99FC-ECCC9A1852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9554" y="2858284"/>
            <a:ext cx="6146494" cy="506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F793F-D40A-2E48-9DD9-463F3682990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6936" y="3493264"/>
            <a:ext cx="4146076" cy="4352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2287DA-8E20-FA4A-A700-F1CBC594915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6936" y="4115584"/>
            <a:ext cx="4857521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A09C8-3EB3-EF4E-BA06-6C348169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1" y="237398"/>
            <a:ext cx="93345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64FB6-0527-C54E-A073-8A6DFD1D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1811" y="1177581"/>
            <a:ext cx="81661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85993-F681-FD46-B9BB-CCFF18B2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57589" y="1908022"/>
            <a:ext cx="93726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B1D9B-7E4D-8443-858E-9FBC699E17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4289" y="2365222"/>
            <a:ext cx="6565900" cy="5969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982B596-416C-1D42-B970-820ED2A5DD1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43889" y="2822422"/>
            <a:ext cx="4711700" cy="6477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266B712-7FFB-EF48-AE84-377B1B61C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095" y="3652131"/>
            <a:ext cx="2984500" cy="39370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1BD8A7E-235E-2C4F-BD07-647E723F1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395" y="4035579"/>
            <a:ext cx="2743200" cy="457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E80B7-E806-184C-8C28-26B61E309D72}"/>
              </a:ext>
            </a:extLst>
          </p:cNvPr>
          <p:cNvCxnSpPr>
            <a:cxnSpLocks/>
          </p:cNvCxnSpPr>
          <p:nvPr/>
        </p:nvCxnSpPr>
        <p:spPr>
          <a:xfrm flipV="1">
            <a:off x="3492347" y="2476060"/>
            <a:ext cx="1663547" cy="9721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08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8A7380C-B3BB-8345-B62C-367C71D2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43293"/>
            <a:ext cx="5384800" cy="10541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1B63C3-0079-A642-910F-263EDD96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2497393"/>
            <a:ext cx="7785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3168968A-469D-BB43-AAA6-6280D988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18"/>
            <a:ext cx="12192000" cy="6870717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832BB67-AB36-3743-96F0-F9778F0B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36" y="201303"/>
            <a:ext cx="2323486" cy="3413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A6C5924-2F4D-5B44-99E7-29C622C3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40" y="3657673"/>
            <a:ext cx="1736812" cy="64778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B69D912-5E9F-9849-8053-6A1EFB8E9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31" y="4305457"/>
            <a:ext cx="4227658" cy="555245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0CCDC43A-C221-8B4D-8A41-F8DC30CA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295" y="201303"/>
            <a:ext cx="2286285" cy="322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ED6572B-17F8-7743-AB72-4349FA0984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4307" y="5194446"/>
            <a:ext cx="5328260" cy="813148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A1CF99F3-A877-6342-87AB-F4103C925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7887" y="3524932"/>
            <a:ext cx="1181100" cy="698500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low confidence">
            <a:extLst>
              <a:ext uri="{FF2B5EF4-FFF2-40B4-BE49-F238E27FC236}">
                <a16:creationId xmlns:a16="http://schemas.microsoft.com/office/drawing/2014/main" id="{714A4B42-D152-2E4D-A35E-0761854984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236" y="4307605"/>
            <a:ext cx="2608402" cy="586158"/>
          </a:xfrm>
          <a:prstGeom prst="rect">
            <a:avLst/>
          </a:prstGeom>
        </p:spPr>
      </p:pic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F8E662E4-E23F-294C-85BD-B1B2F5B2EF4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0395" y="5093606"/>
            <a:ext cx="2495927" cy="10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3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8EBEBF-0425-D849-BF79-22485A42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9" y="1637071"/>
            <a:ext cx="8559800" cy="457200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841A23C-BD1A-404B-978F-FAE13294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332" y="1605321"/>
            <a:ext cx="2184400" cy="520700"/>
          </a:xfrm>
          <a:prstGeom prst="rect">
            <a:avLst/>
          </a:prstGeom>
        </p:spPr>
      </p:pic>
      <p:pic>
        <p:nvPicPr>
          <p:cNvPr id="10" name="Picture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BE081D5E-E6D1-6A43-97C6-93F96D958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32" y="2470354"/>
            <a:ext cx="425450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719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FA64302-D14B-804C-9E34-37D35247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9" y="271410"/>
            <a:ext cx="4388149" cy="716731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F4F670D-E4B5-4944-AD3E-8B44187B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6" y="629775"/>
            <a:ext cx="7677873" cy="5236549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D8FA037-8FEC-5847-8FBD-9964B894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35" y="2630736"/>
            <a:ext cx="1726111" cy="458840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35B2589E-BDC9-2E48-8F4D-5CBDD3E17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80" y="196593"/>
            <a:ext cx="1943463" cy="446773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medium confidence">
            <a:extLst>
              <a:ext uri="{FF2B5EF4-FFF2-40B4-BE49-F238E27FC236}">
                <a16:creationId xmlns:a16="http://schemas.microsoft.com/office/drawing/2014/main" id="{592D6C73-7BBD-F240-A7F5-C1F37BE1D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29" y="1076321"/>
            <a:ext cx="3174274" cy="45203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B65A96-8C40-C04C-8E63-44F3FFF290B2}"/>
              </a:ext>
            </a:extLst>
          </p:cNvPr>
          <p:cNvCxnSpPr>
            <a:cxnSpLocks/>
          </p:cNvCxnSpPr>
          <p:nvPr/>
        </p:nvCxnSpPr>
        <p:spPr>
          <a:xfrm>
            <a:off x="3599411" y="1528354"/>
            <a:ext cx="1056667" cy="483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D2D26B-C3C7-F342-A3CF-3993044510FD}"/>
              </a:ext>
            </a:extLst>
          </p:cNvPr>
          <p:cNvCxnSpPr>
            <a:cxnSpLocks/>
          </p:cNvCxnSpPr>
          <p:nvPr/>
        </p:nvCxnSpPr>
        <p:spPr>
          <a:xfrm>
            <a:off x="3599411" y="1346506"/>
            <a:ext cx="769965" cy="181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B3B846-497A-E445-8529-AFC49E5F1F2D}"/>
              </a:ext>
            </a:extLst>
          </p:cNvPr>
          <p:cNvCxnSpPr>
            <a:cxnSpLocks/>
          </p:cNvCxnSpPr>
          <p:nvPr/>
        </p:nvCxnSpPr>
        <p:spPr>
          <a:xfrm flipH="1">
            <a:off x="7429994" y="3155620"/>
            <a:ext cx="552892" cy="5467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4BD1DB-C64A-3E49-9C20-291AB4334103}"/>
              </a:ext>
            </a:extLst>
          </p:cNvPr>
          <p:cNvCxnSpPr>
            <a:cxnSpLocks/>
          </p:cNvCxnSpPr>
          <p:nvPr/>
        </p:nvCxnSpPr>
        <p:spPr>
          <a:xfrm flipH="1">
            <a:off x="5486400" y="544845"/>
            <a:ext cx="1516380" cy="5881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1C0C2B-FB67-0446-B500-6D3AC9DEB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0545" y="252745"/>
            <a:ext cx="1422400" cy="5842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9BC6809-C054-F14D-B63D-3D063708C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890" y="1437430"/>
            <a:ext cx="3289300" cy="12319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7C5E6A8D-0D8F-8848-A3E0-DC4BAA24C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11996" y="892334"/>
            <a:ext cx="853280" cy="5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3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ED98E98-79CE-B24E-9CAF-0E5D79E4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903621"/>
            <a:ext cx="4297755" cy="4667840"/>
          </a:xfrm>
          <a:prstGeom prst="rect">
            <a:avLst/>
          </a:prstGeom>
        </p:spPr>
      </p:pic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67DB755-9E5E-6542-B8C8-2DFFF1BB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388" y="1717417"/>
            <a:ext cx="3951224" cy="3040247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BB03230-B4B7-EB4E-9EF3-517B7BF308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739116">
            <a:off x="7625022" y="-471607"/>
            <a:ext cx="3683000" cy="54864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36748CB-42BE-3C49-AF62-6EC7CF53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17" y="4544680"/>
            <a:ext cx="2552700" cy="59690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2F91EAD3-3122-6846-84FB-B9BEAFF62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00" y="4516862"/>
            <a:ext cx="2844800" cy="6477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C2BD2D6-13E2-334E-80FE-7DD530210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770" y="4491462"/>
            <a:ext cx="2667000" cy="673100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E061B4F9-4104-E244-9786-FB46E527B99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45651" y="5029496"/>
            <a:ext cx="1193800" cy="68580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0869E0E-97E7-8448-BED4-DC0F0EF9DA1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2750" y="4987758"/>
            <a:ext cx="1257300" cy="66040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E849A4A9-23B0-7C48-9530-27020A4E84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84070" y="4961177"/>
            <a:ext cx="116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3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3B23E7E5-6A18-9346-997D-AEE62E51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5" b="93372" l="4884" r="92791">
                        <a14:foregroundMark x1="37907" y1="8605" x2="46047" y2="10930"/>
                        <a14:foregroundMark x1="46047" y1="10930" x2="47442" y2="20698"/>
                        <a14:foregroundMark x1="47442" y1="20698" x2="53605" y2="28837"/>
                        <a14:foregroundMark x1="53605" y1="28837" x2="55698" y2="35465"/>
                        <a14:foregroundMark x1="53953" y1="25465" x2="59302" y2="37209"/>
                        <a14:foregroundMark x1="52791" y1="21047" x2="66047" y2="42442"/>
                        <a14:foregroundMark x1="60698" y1="38837" x2="68023" y2="45116"/>
                        <a14:foregroundMark x1="68023" y1="45116" x2="76047" y2="46977"/>
                        <a14:foregroundMark x1="80116" y1="33605" x2="83953" y2="51279"/>
                        <a14:foregroundMark x1="83953" y1="51279" x2="83953" y2="51977"/>
                        <a14:foregroundMark x1="88721" y1="56163" x2="88256" y2="62791"/>
                        <a14:foregroundMark x1="90930" y1="48721" x2="91395" y2="51512"/>
                        <a14:foregroundMark x1="92791" y1="49186" x2="92791" y2="49186"/>
                        <a14:foregroundMark x1="11744" y1="37907" x2="11744" y2="52558"/>
                        <a14:foregroundMark x1="8140" y1="54186" x2="8140" y2="54186"/>
                        <a14:foregroundMark x1="4884" y1="46977" x2="4884" y2="46977"/>
                        <a14:foregroundMark x1="55000" y1="89419" x2="55000" y2="89419"/>
                        <a14:foregroundMark x1="48721" y1="93488" x2="48721" y2="93488"/>
                        <a14:foregroundMark x1="41512" y1="5465" x2="41512" y2="5465"/>
                        <a14:backgroundMark x1="30814" y1="43605" x2="30814" y2="43605"/>
                        <a14:backgroundMark x1="4419" y1="47558" x2="4419" y2="47558"/>
                        <a14:backgroundMark x1="4419" y1="47326" x2="4419" y2="47326"/>
                        <a14:backgroundMark x1="4419" y1="47326" x2="4419" y2="47326"/>
                        <a14:backgroundMark x1="4419" y1="47326" x2="4419" y2="47326"/>
                        <a14:backgroundMark x1="4419" y1="47326" x2="4419" y2="473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582474" y="160990"/>
            <a:ext cx="4917100" cy="4917100"/>
          </a:xfrm>
          <a:prstGeom prst="rect">
            <a:avLst/>
          </a:prstGeom>
        </p:spPr>
      </p:pic>
      <p:pic>
        <p:nvPicPr>
          <p:cNvPr id="5" name="Picture 4" descr="A picture containing green, doughnut, goggles, light&#10;&#10;Description automatically generated">
            <a:extLst>
              <a:ext uri="{FF2B5EF4-FFF2-40B4-BE49-F238E27FC236}">
                <a16:creationId xmlns:a16="http://schemas.microsoft.com/office/drawing/2014/main" id="{386831F5-D069-D248-9EB8-430D94530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6" b="93484" l="3358" r="95327">
                        <a14:foregroundMark x1="26270" y1="10452" x2="26270" y2="10452"/>
                        <a14:foregroundMark x1="32623" y1="11935" x2="32623" y2="11935"/>
                        <a14:foregroundMark x1="29991" y1="5226" x2="29991" y2="5226"/>
                        <a14:foregroundMark x1="7305" y1="17935" x2="7305" y2="17935"/>
                        <a14:foregroundMark x1="3358" y1="26129" x2="3358" y2="26129"/>
                        <a14:foregroundMark x1="91379" y1="32516" x2="91379" y2="32516"/>
                        <a14:foregroundMark x1="95327" y1="36645" x2="95327" y2="36645"/>
                        <a14:foregroundMark x1="34710" y1="93484" x2="34710" y2="93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426" y="1657350"/>
            <a:ext cx="5029200" cy="354330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CCA5134-FC07-EA40-9493-535CA42D3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072" y="5560137"/>
            <a:ext cx="3565856" cy="66341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4BDAA73-A7E3-E042-95BE-4F6E853A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2324" y="5083877"/>
            <a:ext cx="1739900" cy="53340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145F8E-97B7-ED4E-8276-6DDFDCD15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523" y="4823813"/>
            <a:ext cx="1777997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5EA2082-978F-2B43-85F2-9E8283D1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824169"/>
            <a:ext cx="8864600" cy="162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47E070-63F2-D94E-89C2-C3476254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0030" y="2548890"/>
            <a:ext cx="8763000" cy="457200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7B5107-D2D8-144D-8FDE-3BCDD56F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23020" y="2586990"/>
            <a:ext cx="2565400" cy="4191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EE902183-8156-D443-9B7B-D8A5DFA1B1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0030" y="3284221"/>
            <a:ext cx="27051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3324A8-0FBA-FD44-8C12-DB7E6A233A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1570" y="4050032"/>
            <a:ext cx="9334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8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8323471-8ACF-9B47-803E-522D16D70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262666"/>
            <a:ext cx="6705600" cy="609600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B785E73B-31EA-AA42-AF87-08EDEC0C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80" y="919891"/>
            <a:ext cx="2400300" cy="1130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365ABC-DA23-4544-BFFD-901DC8931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0" y="2313716"/>
            <a:ext cx="4902200" cy="596900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8D4C453-1B60-2C45-8851-E90891D8B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980" y="2840766"/>
            <a:ext cx="4025900" cy="151130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C52CE21-A9D4-6D4A-923B-885373CA1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50" y="1078641"/>
            <a:ext cx="1308100" cy="812800"/>
          </a:xfrm>
          <a:prstGeom prst="rect">
            <a:avLst/>
          </a:prstGeom>
        </p:spPr>
      </p:pic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05A0EF3F-E779-C048-91C0-820FB88DE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6130" y="919891"/>
            <a:ext cx="2645216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42D19-F9C0-C34F-BBA7-34E37D67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7" y="1755322"/>
            <a:ext cx="6515100" cy="6477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C91BC0-1F29-6D4B-AA65-92E7EF5C38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7507" y="625022"/>
            <a:ext cx="2400300" cy="11303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87208C-2F4F-C340-BE1C-3A2B35019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40" y="783772"/>
            <a:ext cx="1308100" cy="8128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A86341-81FA-3449-98F5-F03001B49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07" y="2403022"/>
            <a:ext cx="4025900" cy="1511300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057FBA8-53F3-0B45-B989-475DDE6A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5" y="3914322"/>
            <a:ext cx="3009900" cy="1016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A5897D4-FCB3-6844-9140-E7A7B6497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945" y="3880241"/>
            <a:ext cx="2197100" cy="10414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781A3EC-9B4F-4745-86E3-888588BF2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533" y="4140591"/>
            <a:ext cx="889000" cy="5207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067FE5F-4163-B440-B20E-D8946EE2070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67440" y="625022"/>
            <a:ext cx="2645216" cy="11303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A5C713D-EDE0-A64D-9341-7F192121E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51848" y="5830918"/>
            <a:ext cx="4025900" cy="48661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E5A27D-379C-2E49-9D50-FBB40785469D}"/>
              </a:ext>
            </a:extLst>
          </p:cNvPr>
          <p:cNvCxnSpPr>
            <a:cxnSpLocks/>
          </p:cNvCxnSpPr>
          <p:nvPr/>
        </p:nvCxnSpPr>
        <p:spPr>
          <a:xfrm flipH="1" flipV="1">
            <a:off x="7165533" y="4741298"/>
            <a:ext cx="901817" cy="10096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8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A8FED-6AA5-974D-B9E9-4D24627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072239"/>
            <a:ext cx="8534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06CE3-8902-A24D-BC46-16B4DDB9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1719939"/>
            <a:ext cx="5715000" cy="5842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4475899-27BE-EB4A-AD6E-A09B07E1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2597" y="2304139"/>
            <a:ext cx="4406900" cy="7747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B505CFC-2AFC-A54A-95AF-20D218D1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165" y="0"/>
            <a:ext cx="6757670" cy="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7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6B9DEE5-02C5-6E4C-B094-13D99F3E5DE4}"/>
              </a:ext>
            </a:extLst>
          </p:cNvPr>
          <p:cNvSpPr/>
          <p:nvPr/>
        </p:nvSpPr>
        <p:spPr>
          <a:xfrm>
            <a:off x="946461" y="3429000"/>
            <a:ext cx="3259047" cy="267001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4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6BAC42-406C-964E-8326-CCBC4395546A}"/>
              </a:ext>
            </a:extLst>
          </p:cNvPr>
          <p:cNvSpPr/>
          <p:nvPr/>
        </p:nvSpPr>
        <p:spPr>
          <a:xfrm flipH="1" flipV="1">
            <a:off x="2280100" y="4561104"/>
            <a:ext cx="45719" cy="50799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9CA866-4779-B149-AD70-6515CEC58563}"/>
              </a:ext>
            </a:extLst>
          </p:cNvPr>
          <p:cNvSpPr/>
          <p:nvPr/>
        </p:nvSpPr>
        <p:spPr>
          <a:xfrm rot="16517575" flipH="1" flipV="1">
            <a:off x="3005068" y="4763715"/>
            <a:ext cx="45719" cy="50799"/>
          </a:xfrm>
          <a:prstGeom prst="ellipse">
            <a:avLst/>
          </a:prstGeom>
          <a:solidFill>
            <a:srgbClr val="00B0F0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3E0128E-21B2-E342-8199-19F59B77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739116">
            <a:off x="6383671" y="-1039136"/>
            <a:ext cx="4679916" cy="69714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BD7F9D8-C8FC-C945-9697-2CB8905DA747}"/>
              </a:ext>
            </a:extLst>
          </p:cNvPr>
          <p:cNvSpPr/>
          <p:nvPr/>
        </p:nvSpPr>
        <p:spPr>
          <a:xfrm rot="16517575" flipH="1" flipV="1">
            <a:off x="9297545" y="3844871"/>
            <a:ext cx="45719" cy="50799"/>
          </a:xfrm>
          <a:prstGeom prst="ellipse">
            <a:avLst/>
          </a:prstGeom>
          <a:solidFill>
            <a:srgbClr val="CD00FF"/>
          </a:solidFill>
          <a:ln w="25400">
            <a:solidFill>
              <a:srgbClr val="CD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6A2081-0135-4A46-BDC3-E2BC6A9EFCE0}"/>
              </a:ext>
            </a:extLst>
          </p:cNvPr>
          <p:cNvSpPr/>
          <p:nvPr/>
        </p:nvSpPr>
        <p:spPr>
          <a:xfrm rot="16517575" flipH="1" flipV="1">
            <a:off x="9662215" y="3782147"/>
            <a:ext cx="45719" cy="50799"/>
          </a:xfrm>
          <a:prstGeom prst="ellipse">
            <a:avLst/>
          </a:prstGeom>
          <a:solidFill>
            <a:srgbClr val="CD00FF"/>
          </a:solidFill>
          <a:ln w="25400">
            <a:solidFill>
              <a:srgbClr val="CD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49A86B5B-F1D8-6944-9DDA-8C952843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0" y="5387818"/>
            <a:ext cx="1231900" cy="7112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46AF518-8BFD-0341-9737-ECC220A91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59" y="1913194"/>
            <a:ext cx="1143000" cy="762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E2AE11-C3DB-D443-BC7D-3ED5886C4BCC}"/>
              </a:ext>
            </a:extLst>
          </p:cNvPr>
          <p:cNvGrpSpPr/>
          <p:nvPr/>
        </p:nvGrpSpPr>
        <p:grpSpPr>
          <a:xfrm>
            <a:off x="2386749" y="2705709"/>
            <a:ext cx="7396200" cy="2381400"/>
            <a:chOff x="2386749" y="2705709"/>
            <a:chExt cx="7396200" cy="238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A13DAD-7BF6-A742-BE6C-B5683622AAA7}"/>
                    </a:ext>
                  </a:extLst>
                </p14:cNvPr>
                <p14:cNvContentPartPr/>
                <p14:nvPr/>
              </p14:nvContentPartPr>
              <p14:xfrm>
                <a:off x="2386749" y="2705709"/>
                <a:ext cx="6791040" cy="173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A13DAD-7BF6-A742-BE6C-B5683622AA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71629" y="2690589"/>
                  <a:ext cx="6821280" cy="17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1C258F-3716-4E4A-B143-A359441821D0}"/>
                    </a:ext>
                  </a:extLst>
                </p14:cNvPr>
                <p14:cNvContentPartPr/>
                <p14:nvPr/>
              </p14:nvContentPartPr>
              <p14:xfrm>
                <a:off x="9133509" y="3669429"/>
                <a:ext cx="126360" cy="18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1C258F-3716-4E4A-B143-A35944182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18029" y="3653949"/>
                  <a:ext cx="15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BEC64C-1CA0-1945-937E-A3EDF3CABCBA}"/>
                    </a:ext>
                  </a:extLst>
                </p14:cNvPr>
                <p14:cNvContentPartPr/>
                <p14:nvPr/>
              </p14:nvContentPartPr>
              <p14:xfrm>
                <a:off x="3122949" y="4069389"/>
                <a:ext cx="6660000" cy="101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BEC64C-1CA0-1945-937E-A3EDF3CABC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7829" y="4054269"/>
                  <a:ext cx="6690240" cy="10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4271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363936C-6850-C243-A0D8-98BDDEFF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717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B028C3F3-7B33-5B4F-829D-601C141F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2" y="216294"/>
            <a:ext cx="2323486" cy="3413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8F2455B-BE12-134A-B277-250B98605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593" y="533919"/>
            <a:ext cx="1684671" cy="62833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D921E58-6D2A-0441-9EDE-E72CA44E79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47430" y="292843"/>
            <a:ext cx="4227658" cy="555245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40EEB649-5678-5641-BE5A-B5319185C5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99516" y="766279"/>
            <a:ext cx="2323486" cy="966406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85E88E59-9EF2-C049-B3C2-80B502436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201" y="1717976"/>
            <a:ext cx="2286285" cy="322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B0BB3C80-3558-B14A-9360-22E90D9B5F1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59534" y="2391147"/>
            <a:ext cx="5057674" cy="77185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FC883F0-E2B5-AC40-9AF7-34D220D18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639" y="2032774"/>
            <a:ext cx="1181100" cy="69850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3A84C6DA-D6F1-6241-826C-6A6884ABA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1858" y="1959595"/>
            <a:ext cx="2608402" cy="586158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BE3CEFE4-7404-C848-A1EE-D96CBF2296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206" t="6673" r="22056"/>
          <a:stretch/>
        </p:blipFill>
        <p:spPr>
          <a:xfrm>
            <a:off x="3408280" y="3517037"/>
            <a:ext cx="2116038" cy="3159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75F11DFC-7F3A-3D45-B25C-A10B55CF6D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3486" y="3858767"/>
            <a:ext cx="1578232" cy="797422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5C727F1E-262F-0142-B6DF-BCE57FFF5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73921" y="4439360"/>
            <a:ext cx="2628900" cy="5334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D573C55B-B391-8E48-A000-A8E571BC46B1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12609" y="4988753"/>
            <a:ext cx="4406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0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BB1F4-2F98-5A4C-8616-BD24208D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9" y="291059"/>
            <a:ext cx="7899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C5A69-155F-FC4E-8F06-E573CB77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41" y="900659"/>
            <a:ext cx="73025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9F57E2-DD36-A740-B047-C1A573B31C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559" y="1796009"/>
            <a:ext cx="834390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16343C-2AA5-2E46-BF8D-A4A57119BA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8994" y="2386871"/>
            <a:ext cx="9194800" cy="4953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B9879B6-859C-4848-828A-0411BF1871D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64716" y="2923394"/>
            <a:ext cx="2197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5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46CA5-BD78-E344-8A8A-8FF835C1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21" y="634063"/>
            <a:ext cx="72771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16389-979A-C54E-BABE-311293A4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1" y="1500682"/>
            <a:ext cx="83820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E5E4-90D9-FD4A-8DED-2F2010CD04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221" y="2253001"/>
            <a:ext cx="8953500" cy="558800"/>
          </a:xfrm>
          <a:prstGeom prst="rect">
            <a:avLst/>
          </a:prstGeom>
        </p:spPr>
      </p:pic>
      <p:pic>
        <p:nvPicPr>
          <p:cNvPr id="9" name="Picture 8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B8912B2C-64BC-6847-9B7A-FC2529C4EE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7600" y="2836889"/>
            <a:ext cx="4876800" cy="10922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9F119C19-5026-F047-A2E7-3398F7630F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221" y="3929089"/>
            <a:ext cx="2578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74AD0FC-03BF-D24D-9F4D-C61E16AC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-100000"/>
                    </a14:imgEffect>
                    <a14:imgEffect>
                      <a14:brightnessContrast bright="-77000" contras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634" y="1079292"/>
            <a:ext cx="3250316" cy="396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83731-CFD1-6D46-BBDC-9E9B7B95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5" y="424930"/>
            <a:ext cx="8205713" cy="47448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F2D626A-FBFF-CA49-92A0-FC999A4F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318" y="505710"/>
            <a:ext cx="2628900" cy="3937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016607D-3907-3148-9956-E8921442D8C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9994" y="1079292"/>
            <a:ext cx="2366305" cy="1274164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B1D49E32-018C-0D4B-9C99-96F949ECE3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9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bright="-86000" contrast="19000"/>
                    </a14:imgEffect>
                  </a14:imgLayer>
                </a14:imgProps>
              </a:ext>
            </a:extLst>
          </a:blip>
          <a:srcRect l="24206" t="6673" r="22056"/>
          <a:stretch/>
        </p:blipFill>
        <p:spPr>
          <a:xfrm>
            <a:off x="7817991" y="1079292"/>
            <a:ext cx="2116038" cy="3159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6690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780DF3-4C2D-6F42-98B9-F3D1CC40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61907"/>
            <a:ext cx="55499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148B2-1427-1A4F-93A9-A148B63C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652" y="2147707"/>
            <a:ext cx="89281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10D9B-A870-CC46-903E-6D8580C063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2229" y="2696705"/>
            <a:ext cx="8407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7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9765C-66EC-484F-A716-7699E8FD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66575" y="3347750"/>
            <a:ext cx="4521200" cy="5207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682AB79-E58D-0F43-9A7C-62D76846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8300" y="1662723"/>
            <a:ext cx="49911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00417-09EC-904C-9A0C-6378D58F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75472" y="2512075"/>
            <a:ext cx="5029200" cy="5842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4C1C800C-1FA6-E349-9F8E-DC4C299B19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27175" y="3868450"/>
            <a:ext cx="4483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E4D8DE0-5F30-194C-8492-2851D73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501650"/>
            <a:ext cx="25019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118C69-E331-0945-87FE-97E48A86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7185" y="2431291"/>
            <a:ext cx="9182100" cy="53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C00630-9055-564A-822B-F66C72D8AF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2833" y="1409320"/>
            <a:ext cx="9169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0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4ED958D-399A-8149-8A3D-9A4CCDDD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6" y="388816"/>
            <a:ext cx="2971800" cy="5588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92CCB21-8551-E64E-9D55-52E3E265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22516" y="947616"/>
            <a:ext cx="44323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45F4E-3D9D-DB47-A881-312FAB28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16" y="2706078"/>
            <a:ext cx="6502400" cy="5842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3A91B77-98D5-BE4A-95DA-1BD413ADEB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1916" y="3290278"/>
            <a:ext cx="4394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0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C95B2-E9DF-3644-A62F-6757DAB5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46" y="677008"/>
            <a:ext cx="79248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D9406-8C47-8C4F-B289-E5BBCD9A77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2684" y="1882532"/>
            <a:ext cx="6832600" cy="431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88C130D-92BE-5545-9576-7EBEEA3682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98784" y="2314332"/>
            <a:ext cx="32004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1CF3C-8488-E640-BF10-84B528A9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6483" y="4803531"/>
            <a:ext cx="7645400" cy="647700"/>
          </a:xfrm>
          <a:prstGeom prst="rect">
            <a:avLst/>
          </a:prstGeom>
        </p:spPr>
      </p:pic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28195C33-33B0-A944-945D-A997F9FCA1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56996" y="5279293"/>
            <a:ext cx="43053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33B34-E53E-254B-AC83-0432771027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92127" y="3171092"/>
            <a:ext cx="6261100" cy="57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7B1F93-312E-F741-8BCE-31ABE60E829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28677" y="3594100"/>
            <a:ext cx="558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78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9E71C-A24C-6D4A-B41B-D1F7D106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628" y="1605556"/>
            <a:ext cx="90170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FB1E9-D619-7D4F-99A3-30A13A23E5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10372" y="2189756"/>
            <a:ext cx="82677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AE7DE-5151-6A4E-9BC4-4907AC82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628" y="2988631"/>
            <a:ext cx="70612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CE87F-CED2-E247-8DF6-751E0D493D8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88978" y="3398704"/>
            <a:ext cx="5473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3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82AA35D-F5FD-1144-8731-9B8D00DF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041900" y="-5041900"/>
            <a:ext cx="2108200" cy="12192000"/>
          </a:xfrm>
          <a:prstGeom prst="rect">
            <a:avLst/>
          </a:prstGeom>
        </p:spPr>
      </p:pic>
      <p:pic>
        <p:nvPicPr>
          <p:cNvPr id="4" name="Picture 3" descr="A picture containing text, building, old, painting&#10;&#10;Description automatically generated">
            <a:extLst>
              <a:ext uri="{FF2B5EF4-FFF2-40B4-BE49-F238E27FC236}">
                <a16:creationId xmlns:a16="http://schemas.microsoft.com/office/drawing/2014/main" id="{FCAF8929-5B8A-9342-9B60-642F3A1C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55" y="970976"/>
            <a:ext cx="6000289" cy="491604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A143B4A-CDAE-4846-8AE2-A653207D475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21" b="94943" l="9877" r="89815">
                        <a14:foregroundMark x1="37346" y1="12882" x2="37346" y2="12882"/>
                        <a14:foregroundMark x1="38889" y1="7729" x2="38889" y2="7729"/>
                        <a14:foregroundMark x1="38889" y1="4198" x2="38889" y2="4198"/>
                        <a14:foregroundMark x1="40432" y1="32729" x2="40432" y2="32729"/>
                        <a14:foregroundMark x1="18519" y1="46851" x2="18519" y2="46851"/>
                        <a14:foregroundMark x1="29321" y1="45897" x2="29321" y2="45897"/>
                        <a14:foregroundMark x1="38889" y1="45229" x2="38889" y2="45229"/>
                        <a14:foregroundMark x1="52469" y1="44561" x2="52469" y2="44561"/>
                        <a14:foregroundMark x1="24691" y1="57443" x2="24691" y2="57443"/>
                        <a14:foregroundMark x1="24691" y1="61260" x2="24691" y2="61260"/>
                        <a14:foregroundMark x1="24691" y1="64218" x2="24691" y2="64218"/>
                        <a14:foregroundMark x1="25617" y1="66126" x2="25617" y2="66126"/>
                        <a14:foregroundMark x1="26543" y1="68321" x2="26543" y2="68321"/>
                        <a14:foregroundMark x1="38580" y1="66126" x2="38580" y2="66126"/>
                        <a14:foregroundMark x1="35802" y1="63931" x2="35802" y2="63931"/>
                        <a14:foregroundMark x1="44136" y1="63645" x2="44136" y2="63645"/>
                        <a14:foregroundMark x1="40741" y1="61355" x2="40741" y2="61355"/>
                        <a14:foregroundMark x1="41358" y1="59160" x2="41358" y2="59160"/>
                        <a14:foregroundMark x1="58951" y1="61260" x2="58951" y2="61260"/>
                        <a14:foregroundMark x1="44136" y1="69084" x2="44136" y2="69084"/>
                        <a14:foregroundMark x1="60802" y1="83874" x2="60802" y2="83874"/>
                        <a14:foregroundMark x1="45370" y1="81107" x2="45370" y2="81107"/>
                        <a14:foregroundMark x1="46914" y1="86260" x2="46914" y2="86260"/>
                        <a14:foregroundMark x1="54321" y1="90172" x2="54321" y2="90172"/>
                        <a14:foregroundMark x1="40123" y1="90267" x2="40123" y2="90267"/>
                        <a14:foregroundMark x1="21605" y1="86450" x2="21605" y2="86450"/>
                        <a14:foregroundMark x1="21296" y1="82824" x2="21296" y2="82824"/>
                        <a14:foregroundMark x1="56481" y1="95038" x2="56481" y2="95038"/>
                        <a14:foregroundMark x1="41049" y1="3721" x2="41049" y2="37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2140" y="1054100"/>
            <a:ext cx="1455299" cy="4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0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45EF26E-D875-9E4B-85A9-9F2F0E6C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27" y="2705246"/>
            <a:ext cx="3820746" cy="7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ED9387-70A5-3945-8C0C-0002383B15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8813" y="1217032"/>
            <a:ext cx="8674100" cy="431800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00C8E31-152F-144A-8414-478D15ACA8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36713" y="1245344"/>
            <a:ext cx="9017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2B6D4-CA57-E341-A3D4-1579CE13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9309" y="1883982"/>
            <a:ext cx="9296400" cy="4318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9A5EAE0-01AD-E646-88CE-824BB187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505709" y="1904458"/>
            <a:ext cx="2222500" cy="41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69CAC-BC3B-8B4A-B7C8-9B7A5C415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09" y="2913042"/>
            <a:ext cx="6375400" cy="647700"/>
          </a:xfrm>
          <a:prstGeom prst="rect">
            <a:avLst/>
          </a:prstGeom>
        </p:spPr>
      </p:pic>
      <p:pic>
        <p:nvPicPr>
          <p:cNvPr id="20" name="Picture 19" descr="Text, logo&#10;&#10;Description automatically generated">
            <a:extLst>
              <a:ext uri="{FF2B5EF4-FFF2-40B4-BE49-F238E27FC236}">
                <a16:creationId xmlns:a16="http://schemas.microsoft.com/office/drawing/2014/main" id="{05F214AA-FDDB-2A47-B832-9FA46510EEE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68800" y="3716718"/>
            <a:ext cx="3454400" cy="825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D8391F-EC6D-AE4B-B6D8-B4CB3BB3F3D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67513" y="4757693"/>
            <a:ext cx="8470900" cy="406400"/>
          </a:xfrm>
          <a:prstGeom prst="rect">
            <a:avLst/>
          </a:prstGeom>
        </p:spPr>
      </p:pic>
      <p:pic>
        <p:nvPicPr>
          <p:cNvPr id="24" name="Picture 23" descr="Text, logo&#10;&#10;Description automatically generated">
            <a:extLst>
              <a:ext uri="{FF2B5EF4-FFF2-40B4-BE49-F238E27FC236}">
                <a16:creationId xmlns:a16="http://schemas.microsoft.com/office/drawing/2014/main" id="{B3022944-0596-E14B-9CF9-268FB8ECC7E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97009" y="5243809"/>
            <a:ext cx="30226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D6CDD8-3746-564B-84B3-A2EA3A4899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7550" y="5926547"/>
            <a:ext cx="6591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E0AF3-6E15-7448-A82C-804B0910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3" y="150632"/>
            <a:ext cx="50673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89577-136A-4047-A698-3A7427B5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3" y="795599"/>
            <a:ext cx="74803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9A20D-4D6D-8544-8DB1-EABD57D667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8733" y="1386712"/>
            <a:ext cx="9182100" cy="469900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F6E00AF4-C894-D042-819F-7FA0467569C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20833" y="1415006"/>
            <a:ext cx="8509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C3FC67-C7AC-EB49-81BD-E1716EBE1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43" y="2447725"/>
            <a:ext cx="7607300" cy="5715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B452B5A-3FBF-B34C-BE12-D2D911CDA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543" y="2460425"/>
            <a:ext cx="2552700" cy="55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0AB08-8103-4649-A5D1-1B1DBD48854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8733" y="3031925"/>
            <a:ext cx="88138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98D3F-7679-2841-8438-A8013298192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73700" y="3561087"/>
            <a:ext cx="671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A3F7B-F655-4A40-99D2-CAD78575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26" y="469498"/>
            <a:ext cx="5346700" cy="571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E544E8F-4027-6E4A-974E-CE8A14D3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1471191"/>
            <a:ext cx="28575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2AF5A-1CDF-B947-9162-E030DA5B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" y="3175000"/>
            <a:ext cx="68707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E9C91-5530-4040-8C01-C13731490B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6226" y="3683000"/>
            <a:ext cx="89281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288876-6994-614F-ABD9-940AEE0938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84600" y="4220981"/>
            <a:ext cx="84074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AF1BB2-6F58-5F41-9EBD-7FC6BA5C8DD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6226" y="1838573"/>
            <a:ext cx="8305800" cy="67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00B2B1-A05F-A54A-AA0B-209E8FC1BBC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56400" y="2331927"/>
            <a:ext cx="5435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ED561055-2640-E648-BD97-D835D247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" y="257537"/>
            <a:ext cx="2400300" cy="736600"/>
          </a:xfrm>
          <a:prstGeom prst="rect">
            <a:avLst/>
          </a:prstGeom>
        </p:spPr>
      </p:pic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8990136-ED6A-B346-B7C0-DB39769984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703" y="994137"/>
            <a:ext cx="3250316" cy="3968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632677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{88105014-B6E7-0648-B098-CBFEB1B517F6}tf10001079_mac</Template>
  <TotalTime>1447</TotalTime>
  <Words>10</Words>
  <Application>Microsoft Macintosh PowerPoint</Application>
  <PresentationFormat>Widescreen</PresentationFormat>
  <Paragraphs>10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Broder</dc:creator>
  <cp:lastModifiedBy>Kyle Broder</cp:lastModifiedBy>
  <cp:revision>90</cp:revision>
  <dcterms:created xsi:type="dcterms:W3CDTF">2021-09-10T07:09:25Z</dcterms:created>
  <dcterms:modified xsi:type="dcterms:W3CDTF">2021-09-24T02:49:04Z</dcterms:modified>
</cp:coreProperties>
</file>